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40" r:id="rId4"/>
    <p:sldId id="283" r:id="rId5"/>
    <p:sldId id="258" r:id="rId6"/>
    <p:sldId id="305" r:id="rId7"/>
    <p:sldId id="327" r:id="rId8"/>
    <p:sldId id="328" r:id="rId9"/>
    <p:sldId id="310" r:id="rId10"/>
    <p:sldId id="273" r:id="rId11"/>
    <p:sldId id="320" r:id="rId12"/>
    <p:sldId id="324" r:id="rId13"/>
    <p:sldId id="330" r:id="rId14"/>
    <p:sldId id="329" r:id="rId15"/>
    <p:sldId id="263" r:id="rId16"/>
    <p:sldId id="351" r:id="rId17"/>
    <p:sldId id="352" r:id="rId18"/>
    <p:sldId id="353" r:id="rId19"/>
    <p:sldId id="354" r:id="rId20"/>
    <p:sldId id="356" r:id="rId21"/>
    <p:sldId id="355" r:id="rId22"/>
    <p:sldId id="344" r:id="rId23"/>
    <p:sldId id="345" r:id="rId24"/>
    <p:sldId id="357" r:id="rId25"/>
    <p:sldId id="350" r:id="rId26"/>
    <p:sldId id="342" r:id="rId27"/>
    <p:sldId id="341" r:id="rId28"/>
    <p:sldId id="346" r:id="rId29"/>
    <p:sldId id="360" r:id="rId30"/>
    <p:sldId id="358" r:id="rId31"/>
    <p:sldId id="359" r:id="rId32"/>
    <p:sldId id="361" r:id="rId33"/>
    <p:sldId id="362" r:id="rId34"/>
    <p:sldId id="343" r:id="rId35"/>
    <p:sldId id="303" r:id="rId36"/>
    <p:sldId id="28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33CC"/>
    <a:srgbClr val="FF00FF"/>
    <a:srgbClr val="800000"/>
    <a:srgbClr val="FF6600"/>
    <a:srgbClr val="00FFFF"/>
    <a:srgbClr val="0000CC"/>
    <a:srgbClr val="00FF00"/>
    <a:srgbClr val="663300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87" autoAdjust="0"/>
    <p:restoredTop sz="94622" autoAdjust="0"/>
  </p:normalViewPr>
  <p:slideViewPr>
    <p:cSldViewPr>
      <p:cViewPr varScale="1">
        <p:scale>
          <a:sx n="74" d="100"/>
          <a:sy n="74" d="100"/>
        </p:scale>
        <p:origin x="-8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3;&#1040;&#1059;&#1050;&#1040;\ngc4324\&#1057;&#1074;&#1086;&#1076;&#1085;&#1072;&#1103;%20&#1090;&#1072;&#1073;&#1083;&#1080;&#1094;&#1072;%20&#1089;&#1082;&#1086;&#1088;&#1086;&#1089;&#1090;&#1077;&#1081;%20&#1079;&#1074;&#1105;&#1079;&#1076;%20&#1080;%20&#1075;&#1072;&#1079;&#1072;%20NGC432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0;&#1059;&#1050;&#1040;\ngc4324\&#1048;&#1079;&#1084;&#1077;&#1088;&#1077;&#1085;&#1080;&#1103;%20&#1101;&#1082;&#1074;.%20&#1096;&#1080;&#1088;&#1080;&#1085;%20&#1075;&#1072;&#1079;&#1072;%20vecviz\&#1069;&#1082;&#1074;.&#1096;&#1080;&#1088;&#1080;&#1085;&#1099;%20&#1083;&#1080;&#1085;&#1080;&#1081;%20&#1075;&#1072;&#1079;&#1072;%20&#1074;%20NGC4324%20vecviz%20vs.%20gausa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0;&#1059;&#1050;&#1040;\ngc4324\&#1048;&#1079;&#1084;&#1077;&#1088;&#1077;&#1085;&#1080;&#1103;%20&#1101;&#1082;&#1074;.%20&#1096;&#1080;&#1088;&#1080;&#1085;%20&#1075;&#1072;&#1079;&#1072;%20vecviz\&#1069;&#1082;&#1074;.&#1096;&#1080;&#1088;&#1080;&#1085;&#1099;%20&#1083;&#1080;&#1085;&#1080;&#1081;%20&#1075;&#1072;&#1079;&#1072;%20&#1074;%20NGC4324%20vecviz%20vs.%20gausa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0;&#1059;&#1050;&#1040;\ngc4324\&#1048;&#1079;&#1084;&#1077;&#1088;&#1077;&#1085;&#1080;&#1103;%20&#1101;&#1082;&#1074;.%20&#1096;&#1080;&#1088;&#1080;&#1085;%20&#1075;&#1072;&#1079;&#1072;%20vecviz\&#1069;&#1082;&#1074;.&#1096;&#1080;&#1088;&#1080;&#1085;&#1099;%20&#1083;&#1080;&#1085;&#1080;&#1081;%20&#1075;&#1072;&#1079;&#1072;%20&#1074;%20NGC4324%20vecviz%20vs.%20gausa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0;&#1059;&#1050;&#1040;\ngc4324\&#1048;&#1079;&#1084;&#1077;&#1088;&#1077;&#1085;&#1080;&#1103;%20&#1101;&#1082;&#1074;.%20&#1096;&#1080;&#1088;&#1080;&#1085;%20&#1075;&#1072;&#1079;&#1072;%20vecviz\&#1069;&#1083;&#1077;&#1082;&#1090;&#1088;&#1086;&#1085;&#1085;&#1072;&#1103;%20&#1087;&#1083;&#1086;&#1090;&#1085;&#1086;&#1089;&#1090;&#1100;%20&#1087;&#1086;%20&#1089;&#1077;&#1088;&#1077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0;&#1059;&#1050;&#1040;\ngc4324\mangal\&#1055;&#1086;&#1090;&#1086;&#1082;&#1080;%20&#1074;%20&#1082;&#1083;&#1072;&#1084;&#1087;&#1072;&#1093;%20&#1074;%20&#1082;&#1086;&#1083;&#1100;&#1094;&#107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0;&#1059;&#1050;&#1040;\ngc4324\mangal\&#1057;&#1088;&#1072;&#1074;&#1085;&#1077;&#1085;&#1080;&#1077;%20SFR%20&#1074;%20&#1053;&#1072;%20&#1080;%20&#1059;&#106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/>
              <a:t>Line-of-sight velocities in</a:t>
            </a:r>
            <a:r>
              <a:rPr lang="ru-RU" baseline="0" dirty="0" smtClean="0"/>
              <a:t> </a:t>
            </a:r>
            <a:r>
              <a:rPr lang="en-US" baseline="0" dirty="0"/>
              <a:t>NGC 4324</a:t>
            </a:r>
            <a:endParaRPr lang="ru-RU" dirty="0"/>
          </a:p>
        </c:rich>
      </c:tx>
      <c:layout>
        <c:manualLayout>
          <c:xMode val="edge"/>
          <c:yMode val="edge"/>
          <c:x val="0.29135802469135802"/>
          <c:y val="2.6878343078095612E-2"/>
        </c:manualLayout>
      </c:layout>
    </c:title>
    <c:plotArea>
      <c:layout>
        <c:manualLayout>
          <c:layoutTarget val="inner"/>
          <c:xMode val="edge"/>
          <c:yMode val="edge"/>
          <c:x val="3.4054632059881414E-2"/>
          <c:y val="0.11342501637197183"/>
          <c:w val="0.939795244892634"/>
          <c:h val="0.72543209112613349"/>
        </c:manualLayout>
      </c:layout>
      <c:scatterChart>
        <c:scatterStyle val="lineMarker"/>
        <c:ser>
          <c:idx val="0"/>
          <c:order val="0"/>
          <c:tx>
            <c:strRef>
              <c:f>Лист1!$L$1</c:f>
              <c:strCache>
                <c:ptCount val="1"/>
                <c:pt idx="0">
                  <c:v>Vel stars, km/s</c:v>
                </c:pt>
              </c:strCache>
            </c:strRef>
          </c:tx>
          <c:spPr>
            <a:ln w="15875">
              <a:solidFill>
                <a:srgbClr val="000099"/>
              </a:solidFill>
            </a:ln>
          </c:spPr>
          <c:marker>
            <c:symbol val="star"/>
            <c:size val="5"/>
            <c:spPr>
              <a:ln>
                <a:solidFill>
                  <a:srgbClr val="000099"/>
                </a:solidFill>
              </a:ln>
            </c:spPr>
          </c:marker>
          <c:xVal>
            <c:numRef>
              <c:f>Лист1!$B$2:$B$202</c:f>
              <c:numCache>
                <c:formatCode>General</c:formatCode>
                <c:ptCount val="201"/>
                <c:pt idx="0">
                  <c:v>-68</c:v>
                </c:pt>
                <c:pt idx="1">
                  <c:v>-67.5</c:v>
                </c:pt>
                <c:pt idx="2">
                  <c:v>-67</c:v>
                </c:pt>
                <c:pt idx="3">
                  <c:v>-66.5</c:v>
                </c:pt>
                <c:pt idx="4">
                  <c:v>-66</c:v>
                </c:pt>
                <c:pt idx="5">
                  <c:v>-65.5</c:v>
                </c:pt>
                <c:pt idx="6">
                  <c:v>-65</c:v>
                </c:pt>
                <c:pt idx="7">
                  <c:v>-64.5</c:v>
                </c:pt>
                <c:pt idx="8">
                  <c:v>-64</c:v>
                </c:pt>
                <c:pt idx="9">
                  <c:v>-63.5</c:v>
                </c:pt>
                <c:pt idx="10">
                  <c:v>-63</c:v>
                </c:pt>
                <c:pt idx="16">
                  <c:v>-41.5</c:v>
                </c:pt>
                <c:pt idx="17">
                  <c:v>-41</c:v>
                </c:pt>
                <c:pt idx="18">
                  <c:v>-40.5</c:v>
                </c:pt>
                <c:pt idx="19">
                  <c:v>-40</c:v>
                </c:pt>
                <c:pt idx="20">
                  <c:v>-39.5</c:v>
                </c:pt>
                <c:pt idx="21">
                  <c:v>-39</c:v>
                </c:pt>
                <c:pt idx="22">
                  <c:v>-38.5</c:v>
                </c:pt>
                <c:pt idx="23">
                  <c:v>-38</c:v>
                </c:pt>
                <c:pt idx="24">
                  <c:v>-37.5</c:v>
                </c:pt>
                <c:pt idx="25">
                  <c:v>-37</c:v>
                </c:pt>
                <c:pt idx="26">
                  <c:v>-36.5</c:v>
                </c:pt>
                <c:pt idx="27">
                  <c:v>-36</c:v>
                </c:pt>
                <c:pt idx="28">
                  <c:v>-35.5</c:v>
                </c:pt>
                <c:pt idx="29">
                  <c:v>-35</c:v>
                </c:pt>
                <c:pt idx="30">
                  <c:v>-34.5</c:v>
                </c:pt>
                <c:pt idx="31">
                  <c:v>-34</c:v>
                </c:pt>
                <c:pt idx="32">
                  <c:v>-33.5</c:v>
                </c:pt>
                <c:pt idx="33">
                  <c:v>-33</c:v>
                </c:pt>
                <c:pt idx="34">
                  <c:v>-32.5</c:v>
                </c:pt>
                <c:pt idx="35">
                  <c:v>-32</c:v>
                </c:pt>
                <c:pt idx="36">
                  <c:v>-31.5</c:v>
                </c:pt>
                <c:pt idx="37">
                  <c:v>-31</c:v>
                </c:pt>
                <c:pt idx="38">
                  <c:v>-30.5</c:v>
                </c:pt>
                <c:pt idx="39">
                  <c:v>-30</c:v>
                </c:pt>
                <c:pt idx="40">
                  <c:v>-29.5</c:v>
                </c:pt>
                <c:pt idx="41">
                  <c:v>-29</c:v>
                </c:pt>
                <c:pt idx="42">
                  <c:v>-28.5</c:v>
                </c:pt>
                <c:pt idx="43">
                  <c:v>-28</c:v>
                </c:pt>
                <c:pt idx="44">
                  <c:v>-27.5</c:v>
                </c:pt>
                <c:pt idx="45">
                  <c:v>-27</c:v>
                </c:pt>
                <c:pt idx="46">
                  <c:v>-26.5</c:v>
                </c:pt>
                <c:pt idx="47">
                  <c:v>-26</c:v>
                </c:pt>
                <c:pt idx="48">
                  <c:v>-25.5</c:v>
                </c:pt>
                <c:pt idx="49">
                  <c:v>-25</c:v>
                </c:pt>
                <c:pt idx="50">
                  <c:v>-24.5</c:v>
                </c:pt>
                <c:pt idx="51">
                  <c:v>-24</c:v>
                </c:pt>
                <c:pt idx="52">
                  <c:v>-23.5</c:v>
                </c:pt>
                <c:pt idx="53">
                  <c:v>-23</c:v>
                </c:pt>
                <c:pt idx="54">
                  <c:v>-22.5</c:v>
                </c:pt>
                <c:pt idx="55">
                  <c:v>-22</c:v>
                </c:pt>
                <c:pt idx="56">
                  <c:v>-21.5</c:v>
                </c:pt>
                <c:pt idx="57">
                  <c:v>-21</c:v>
                </c:pt>
                <c:pt idx="58">
                  <c:v>-20.5</c:v>
                </c:pt>
                <c:pt idx="59">
                  <c:v>-20</c:v>
                </c:pt>
                <c:pt idx="60">
                  <c:v>-19.5</c:v>
                </c:pt>
                <c:pt idx="61">
                  <c:v>-19</c:v>
                </c:pt>
                <c:pt idx="62">
                  <c:v>-18.5</c:v>
                </c:pt>
                <c:pt idx="63">
                  <c:v>-18</c:v>
                </c:pt>
                <c:pt idx="64">
                  <c:v>-17.5</c:v>
                </c:pt>
                <c:pt idx="65">
                  <c:v>-17</c:v>
                </c:pt>
                <c:pt idx="66">
                  <c:v>-16.5</c:v>
                </c:pt>
                <c:pt idx="67">
                  <c:v>-16</c:v>
                </c:pt>
                <c:pt idx="68">
                  <c:v>-15.5</c:v>
                </c:pt>
                <c:pt idx="69">
                  <c:v>-15</c:v>
                </c:pt>
                <c:pt idx="70">
                  <c:v>-14.5</c:v>
                </c:pt>
                <c:pt idx="71">
                  <c:v>-14</c:v>
                </c:pt>
                <c:pt idx="72">
                  <c:v>-13.5</c:v>
                </c:pt>
                <c:pt idx="73">
                  <c:v>-13</c:v>
                </c:pt>
                <c:pt idx="74">
                  <c:v>-12.5</c:v>
                </c:pt>
                <c:pt idx="75">
                  <c:v>-12</c:v>
                </c:pt>
                <c:pt idx="76">
                  <c:v>-11.5</c:v>
                </c:pt>
                <c:pt idx="77">
                  <c:v>-11</c:v>
                </c:pt>
                <c:pt idx="78">
                  <c:v>-10.5</c:v>
                </c:pt>
                <c:pt idx="79">
                  <c:v>-10</c:v>
                </c:pt>
                <c:pt idx="80">
                  <c:v>-9.5</c:v>
                </c:pt>
                <c:pt idx="81">
                  <c:v>-9</c:v>
                </c:pt>
                <c:pt idx="82">
                  <c:v>-8.5</c:v>
                </c:pt>
                <c:pt idx="83">
                  <c:v>-8</c:v>
                </c:pt>
                <c:pt idx="84">
                  <c:v>-7.5</c:v>
                </c:pt>
                <c:pt idx="85">
                  <c:v>-7</c:v>
                </c:pt>
                <c:pt idx="86">
                  <c:v>-6.5</c:v>
                </c:pt>
                <c:pt idx="87">
                  <c:v>-6</c:v>
                </c:pt>
                <c:pt idx="88">
                  <c:v>-5.5</c:v>
                </c:pt>
                <c:pt idx="89">
                  <c:v>-5</c:v>
                </c:pt>
                <c:pt idx="90">
                  <c:v>-4.5</c:v>
                </c:pt>
                <c:pt idx="91">
                  <c:v>-4</c:v>
                </c:pt>
                <c:pt idx="92">
                  <c:v>-3.5</c:v>
                </c:pt>
                <c:pt idx="93">
                  <c:v>-3</c:v>
                </c:pt>
                <c:pt idx="94">
                  <c:v>-2.5</c:v>
                </c:pt>
                <c:pt idx="95">
                  <c:v>-2</c:v>
                </c:pt>
                <c:pt idx="96">
                  <c:v>-1.5</c:v>
                </c:pt>
                <c:pt idx="97">
                  <c:v>-1</c:v>
                </c:pt>
                <c:pt idx="98">
                  <c:v>-0.5</c:v>
                </c:pt>
                <c:pt idx="99">
                  <c:v>0</c:v>
                </c:pt>
                <c:pt idx="100">
                  <c:v>0.5</c:v>
                </c:pt>
                <c:pt idx="101">
                  <c:v>1</c:v>
                </c:pt>
                <c:pt idx="102">
                  <c:v>1.5</c:v>
                </c:pt>
                <c:pt idx="103">
                  <c:v>2</c:v>
                </c:pt>
                <c:pt idx="104">
                  <c:v>2.5</c:v>
                </c:pt>
                <c:pt idx="105">
                  <c:v>3</c:v>
                </c:pt>
                <c:pt idx="106">
                  <c:v>3.5</c:v>
                </c:pt>
                <c:pt idx="107">
                  <c:v>4</c:v>
                </c:pt>
                <c:pt idx="108">
                  <c:v>4.5</c:v>
                </c:pt>
                <c:pt idx="109">
                  <c:v>5</c:v>
                </c:pt>
                <c:pt idx="110">
                  <c:v>5.5</c:v>
                </c:pt>
                <c:pt idx="111">
                  <c:v>6</c:v>
                </c:pt>
                <c:pt idx="112">
                  <c:v>6.5</c:v>
                </c:pt>
                <c:pt idx="113">
                  <c:v>7</c:v>
                </c:pt>
                <c:pt idx="114">
                  <c:v>7.5</c:v>
                </c:pt>
                <c:pt idx="115">
                  <c:v>8</c:v>
                </c:pt>
                <c:pt idx="116">
                  <c:v>8.5</c:v>
                </c:pt>
                <c:pt idx="117">
                  <c:v>9</c:v>
                </c:pt>
                <c:pt idx="118">
                  <c:v>9.5</c:v>
                </c:pt>
                <c:pt idx="119">
                  <c:v>10</c:v>
                </c:pt>
                <c:pt idx="120">
                  <c:v>10.5</c:v>
                </c:pt>
                <c:pt idx="121">
                  <c:v>11</c:v>
                </c:pt>
                <c:pt idx="122">
                  <c:v>11.5</c:v>
                </c:pt>
                <c:pt idx="123">
                  <c:v>12</c:v>
                </c:pt>
                <c:pt idx="124">
                  <c:v>12.5</c:v>
                </c:pt>
                <c:pt idx="125">
                  <c:v>13</c:v>
                </c:pt>
                <c:pt idx="126">
                  <c:v>13.5</c:v>
                </c:pt>
                <c:pt idx="127">
                  <c:v>14</c:v>
                </c:pt>
                <c:pt idx="128">
                  <c:v>14.5</c:v>
                </c:pt>
                <c:pt idx="129">
                  <c:v>15</c:v>
                </c:pt>
                <c:pt idx="130">
                  <c:v>15.5</c:v>
                </c:pt>
                <c:pt idx="131">
                  <c:v>16</c:v>
                </c:pt>
                <c:pt idx="132">
                  <c:v>16.5</c:v>
                </c:pt>
                <c:pt idx="133">
                  <c:v>17</c:v>
                </c:pt>
                <c:pt idx="134">
                  <c:v>17.5</c:v>
                </c:pt>
                <c:pt idx="135">
                  <c:v>18</c:v>
                </c:pt>
                <c:pt idx="136">
                  <c:v>18.5</c:v>
                </c:pt>
                <c:pt idx="137">
                  <c:v>19</c:v>
                </c:pt>
                <c:pt idx="138">
                  <c:v>19.5</c:v>
                </c:pt>
                <c:pt idx="139">
                  <c:v>20</c:v>
                </c:pt>
                <c:pt idx="140">
                  <c:v>20.5</c:v>
                </c:pt>
                <c:pt idx="141">
                  <c:v>21</c:v>
                </c:pt>
                <c:pt idx="142">
                  <c:v>21.5</c:v>
                </c:pt>
                <c:pt idx="143">
                  <c:v>22</c:v>
                </c:pt>
                <c:pt idx="144">
                  <c:v>22.5</c:v>
                </c:pt>
                <c:pt idx="145">
                  <c:v>23</c:v>
                </c:pt>
                <c:pt idx="146">
                  <c:v>23.5</c:v>
                </c:pt>
                <c:pt idx="147">
                  <c:v>24</c:v>
                </c:pt>
                <c:pt idx="148">
                  <c:v>24.5</c:v>
                </c:pt>
                <c:pt idx="149">
                  <c:v>25</c:v>
                </c:pt>
                <c:pt idx="150">
                  <c:v>25.5</c:v>
                </c:pt>
                <c:pt idx="151">
                  <c:v>26</c:v>
                </c:pt>
                <c:pt idx="152">
                  <c:v>26.5</c:v>
                </c:pt>
                <c:pt idx="153">
                  <c:v>27</c:v>
                </c:pt>
                <c:pt idx="154">
                  <c:v>27.5</c:v>
                </c:pt>
                <c:pt idx="155">
                  <c:v>28</c:v>
                </c:pt>
                <c:pt idx="156">
                  <c:v>28.5</c:v>
                </c:pt>
                <c:pt idx="157">
                  <c:v>29</c:v>
                </c:pt>
                <c:pt idx="158">
                  <c:v>29.5</c:v>
                </c:pt>
                <c:pt idx="159">
                  <c:v>30</c:v>
                </c:pt>
                <c:pt idx="160">
                  <c:v>30.5</c:v>
                </c:pt>
                <c:pt idx="161">
                  <c:v>31</c:v>
                </c:pt>
                <c:pt idx="162">
                  <c:v>31.5</c:v>
                </c:pt>
                <c:pt idx="163">
                  <c:v>32</c:v>
                </c:pt>
                <c:pt idx="164">
                  <c:v>32.5</c:v>
                </c:pt>
                <c:pt idx="165">
                  <c:v>33</c:v>
                </c:pt>
                <c:pt idx="166">
                  <c:v>33.5</c:v>
                </c:pt>
                <c:pt idx="167">
                  <c:v>34</c:v>
                </c:pt>
                <c:pt idx="168">
                  <c:v>34.5</c:v>
                </c:pt>
                <c:pt idx="169">
                  <c:v>35</c:v>
                </c:pt>
                <c:pt idx="170">
                  <c:v>35.5</c:v>
                </c:pt>
                <c:pt idx="171">
                  <c:v>36</c:v>
                </c:pt>
                <c:pt idx="172">
                  <c:v>36.5</c:v>
                </c:pt>
                <c:pt idx="173">
                  <c:v>37</c:v>
                </c:pt>
                <c:pt idx="174">
                  <c:v>37.5</c:v>
                </c:pt>
                <c:pt idx="175">
                  <c:v>38</c:v>
                </c:pt>
                <c:pt idx="176">
                  <c:v>38.5</c:v>
                </c:pt>
                <c:pt idx="177">
                  <c:v>39</c:v>
                </c:pt>
                <c:pt idx="178">
                  <c:v>39.5</c:v>
                </c:pt>
                <c:pt idx="179">
                  <c:v>40</c:v>
                </c:pt>
                <c:pt idx="180">
                  <c:v>40.5</c:v>
                </c:pt>
                <c:pt idx="181">
                  <c:v>41</c:v>
                </c:pt>
                <c:pt idx="182">
                  <c:v>41.5</c:v>
                </c:pt>
                <c:pt idx="183">
                  <c:v>42</c:v>
                </c:pt>
                <c:pt idx="184">
                  <c:v>42.5</c:v>
                </c:pt>
                <c:pt idx="186">
                  <c:v>90.5</c:v>
                </c:pt>
                <c:pt idx="187">
                  <c:v>91</c:v>
                </c:pt>
                <c:pt idx="188">
                  <c:v>91.5</c:v>
                </c:pt>
                <c:pt idx="189">
                  <c:v>92</c:v>
                </c:pt>
                <c:pt idx="190">
                  <c:v>92.5</c:v>
                </c:pt>
                <c:pt idx="191">
                  <c:v>93</c:v>
                </c:pt>
                <c:pt idx="192">
                  <c:v>93.5</c:v>
                </c:pt>
                <c:pt idx="193">
                  <c:v>94</c:v>
                </c:pt>
                <c:pt idx="194">
                  <c:v>94.5</c:v>
                </c:pt>
                <c:pt idx="195">
                  <c:v>95</c:v>
                </c:pt>
                <c:pt idx="196">
                  <c:v>95.5</c:v>
                </c:pt>
                <c:pt idx="197">
                  <c:v>96</c:v>
                </c:pt>
                <c:pt idx="198">
                  <c:v>96.5</c:v>
                </c:pt>
                <c:pt idx="199">
                  <c:v>97</c:v>
                </c:pt>
                <c:pt idx="200">
                  <c:v>97.5</c:v>
                </c:pt>
              </c:numCache>
            </c:numRef>
          </c:xVal>
          <c:yVal>
            <c:numRef>
              <c:f>Лист1!$L$2:$L$202</c:f>
              <c:numCache>
                <c:formatCode>General</c:formatCode>
                <c:ptCount val="201"/>
                <c:pt idx="5">
                  <c:v>1596.4566666666683</c:v>
                </c:pt>
                <c:pt idx="27">
                  <c:v>1534.26</c:v>
                </c:pt>
                <c:pt idx="28">
                  <c:v>1549.3</c:v>
                </c:pt>
                <c:pt idx="29">
                  <c:v>1532.3799999999999</c:v>
                </c:pt>
                <c:pt idx="30">
                  <c:v>1532.3799999999999</c:v>
                </c:pt>
                <c:pt idx="31">
                  <c:v>1550.24</c:v>
                </c:pt>
                <c:pt idx="32">
                  <c:v>1559.6399999999999</c:v>
                </c:pt>
                <c:pt idx="33">
                  <c:v>1535.2</c:v>
                </c:pt>
                <c:pt idx="34">
                  <c:v>1534.26</c:v>
                </c:pt>
                <c:pt idx="35">
                  <c:v>1584.08</c:v>
                </c:pt>
                <c:pt idx="36">
                  <c:v>1569.04</c:v>
                </c:pt>
                <c:pt idx="37">
                  <c:v>1547.42</c:v>
                </c:pt>
                <c:pt idx="38">
                  <c:v>1535.2</c:v>
                </c:pt>
                <c:pt idx="39">
                  <c:v>1554.94</c:v>
                </c:pt>
                <c:pt idx="40">
                  <c:v>1535.2</c:v>
                </c:pt>
                <c:pt idx="41">
                  <c:v>1531.44</c:v>
                </c:pt>
                <c:pt idx="42">
                  <c:v>1561.52</c:v>
                </c:pt>
                <c:pt idx="43">
                  <c:v>1553.06</c:v>
                </c:pt>
                <c:pt idx="44">
                  <c:v>1518.28</c:v>
                </c:pt>
                <c:pt idx="45">
                  <c:v>1532.3799999999999</c:v>
                </c:pt>
                <c:pt idx="46">
                  <c:v>1511.7</c:v>
                </c:pt>
                <c:pt idx="47">
                  <c:v>1562.46</c:v>
                </c:pt>
                <c:pt idx="48">
                  <c:v>1544.6</c:v>
                </c:pt>
                <c:pt idx="49">
                  <c:v>1551.1799999999998</c:v>
                </c:pt>
                <c:pt idx="50">
                  <c:v>1543.6599999999999</c:v>
                </c:pt>
                <c:pt idx="51">
                  <c:v>1525.8</c:v>
                </c:pt>
                <c:pt idx="52">
                  <c:v>1551.1799999999998</c:v>
                </c:pt>
                <c:pt idx="53">
                  <c:v>1546.48</c:v>
                </c:pt>
                <c:pt idx="54">
                  <c:v>1527.6799999999998</c:v>
                </c:pt>
                <c:pt idx="55">
                  <c:v>1513.58</c:v>
                </c:pt>
                <c:pt idx="56">
                  <c:v>1521.1</c:v>
                </c:pt>
                <c:pt idx="57">
                  <c:v>1537.08</c:v>
                </c:pt>
                <c:pt idx="58">
                  <c:v>1539.9</c:v>
                </c:pt>
                <c:pt idx="59">
                  <c:v>1557.76</c:v>
                </c:pt>
                <c:pt idx="60">
                  <c:v>1554</c:v>
                </c:pt>
                <c:pt idx="61">
                  <c:v>1537.08</c:v>
                </c:pt>
                <c:pt idx="62">
                  <c:v>1555.8799999999999</c:v>
                </c:pt>
                <c:pt idx="63">
                  <c:v>1564.34</c:v>
                </c:pt>
                <c:pt idx="64">
                  <c:v>1559.6399999999999</c:v>
                </c:pt>
                <c:pt idx="65">
                  <c:v>1558.7</c:v>
                </c:pt>
                <c:pt idx="66">
                  <c:v>1577.5</c:v>
                </c:pt>
                <c:pt idx="67">
                  <c:v>1575.62</c:v>
                </c:pt>
                <c:pt idx="68">
                  <c:v>1575.62</c:v>
                </c:pt>
                <c:pt idx="69">
                  <c:v>1578.44</c:v>
                </c:pt>
                <c:pt idx="70">
                  <c:v>1577.5</c:v>
                </c:pt>
                <c:pt idx="71">
                  <c:v>1585.02</c:v>
                </c:pt>
                <c:pt idx="72">
                  <c:v>1596.3</c:v>
                </c:pt>
                <c:pt idx="73">
                  <c:v>1574.6799999999998</c:v>
                </c:pt>
                <c:pt idx="74">
                  <c:v>1601.94</c:v>
                </c:pt>
                <c:pt idx="75">
                  <c:v>1597.24</c:v>
                </c:pt>
                <c:pt idx="76">
                  <c:v>1605.7</c:v>
                </c:pt>
                <c:pt idx="77">
                  <c:v>1606.6399999999999</c:v>
                </c:pt>
                <c:pt idx="78">
                  <c:v>1600.06</c:v>
                </c:pt>
                <c:pt idx="79">
                  <c:v>1593.48</c:v>
                </c:pt>
                <c:pt idx="80">
                  <c:v>1601</c:v>
                </c:pt>
                <c:pt idx="81">
                  <c:v>1625.44</c:v>
                </c:pt>
                <c:pt idx="82">
                  <c:v>1609.46</c:v>
                </c:pt>
                <c:pt idx="83">
                  <c:v>1604.76</c:v>
                </c:pt>
                <c:pt idx="84">
                  <c:v>1611.34</c:v>
                </c:pt>
                <c:pt idx="85">
                  <c:v>1621.6799999999998</c:v>
                </c:pt>
                <c:pt idx="86">
                  <c:v>1620.74</c:v>
                </c:pt>
                <c:pt idx="87">
                  <c:v>1626.3799999999999</c:v>
                </c:pt>
                <c:pt idx="88">
                  <c:v>1616.98</c:v>
                </c:pt>
                <c:pt idx="89">
                  <c:v>1621.6799999999998</c:v>
                </c:pt>
                <c:pt idx="90">
                  <c:v>1626.3799999999999</c:v>
                </c:pt>
                <c:pt idx="91">
                  <c:v>1623.56</c:v>
                </c:pt>
                <c:pt idx="92">
                  <c:v>1636.72</c:v>
                </c:pt>
                <c:pt idx="93">
                  <c:v>1630.1399999999999</c:v>
                </c:pt>
                <c:pt idx="94">
                  <c:v>1639.54</c:v>
                </c:pt>
                <c:pt idx="95">
                  <c:v>1641.42</c:v>
                </c:pt>
                <c:pt idx="96">
                  <c:v>1643.3</c:v>
                </c:pt>
                <c:pt idx="97">
                  <c:v>1649.8799999999999</c:v>
                </c:pt>
                <c:pt idx="98">
                  <c:v>1659.28</c:v>
                </c:pt>
                <c:pt idx="99">
                  <c:v>1662.1</c:v>
                </c:pt>
                <c:pt idx="100">
                  <c:v>1663.04</c:v>
                </c:pt>
                <c:pt idx="101">
                  <c:v>1673.3799999999999</c:v>
                </c:pt>
                <c:pt idx="102">
                  <c:v>1683.72</c:v>
                </c:pt>
                <c:pt idx="103">
                  <c:v>1689.36</c:v>
                </c:pt>
                <c:pt idx="104">
                  <c:v>1697.82</c:v>
                </c:pt>
                <c:pt idx="105">
                  <c:v>1700.6399999999999</c:v>
                </c:pt>
                <c:pt idx="106">
                  <c:v>1698.76</c:v>
                </c:pt>
                <c:pt idx="107">
                  <c:v>1701.58</c:v>
                </c:pt>
                <c:pt idx="108">
                  <c:v>1704.4</c:v>
                </c:pt>
                <c:pt idx="109">
                  <c:v>1704.4</c:v>
                </c:pt>
                <c:pt idx="110">
                  <c:v>1705.34</c:v>
                </c:pt>
                <c:pt idx="111">
                  <c:v>1700.6399999999999</c:v>
                </c:pt>
                <c:pt idx="112">
                  <c:v>1713.8</c:v>
                </c:pt>
                <c:pt idx="113">
                  <c:v>1708.1599999999999</c:v>
                </c:pt>
                <c:pt idx="114">
                  <c:v>1722.26</c:v>
                </c:pt>
                <c:pt idx="115">
                  <c:v>1723.2</c:v>
                </c:pt>
                <c:pt idx="116">
                  <c:v>1723.2</c:v>
                </c:pt>
                <c:pt idx="117">
                  <c:v>1721.32</c:v>
                </c:pt>
                <c:pt idx="118">
                  <c:v>1722.26</c:v>
                </c:pt>
                <c:pt idx="119">
                  <c:v>1720.3799999999999</c:v>
                </c:pt>
                <c:pt idx="120">
                  <c:v>1731.6599999999999</c:v>
                </c:pt>
                <c:pt idx="121">
                  <c:v>1715.6799999999998</c:v>
                </c:pt>
                <c:pt idx="122">
                  <c:v>1707.22</c:v>
                </c:pt>
                <c:pt idx="123">
                  <c:v>1728.84</c:v>
                </c:pt>
                <c:pt idx="124">
                  <c:v>1735.42</c:v>
                </c:pt>
                <c:pt idx="125">
                  <c:v>1738.24</c:v>
                </c:pt>
                <c:pt idx="126">
                  <c:v>1755.1599999999999</c:v>
                </c:pt>
                <c:pt idx="127">
                  <c:v>1765.5</c:v>
                </c:pt>
                <c:pt idx="128">
                  <c:v>1766.44</c:v>
                </c:pt>
                <c:pt idx="129">
                  <c:v>1757.04</c:v>
                </c:pt>
                <c:pt idx="130">
                  <c:v>1769.26</c:v>
                </c:pt>
                <c:pt idx="131">
                  <c:v>1770.2</c:v>
                </c:pt>
                <c:pt idx="132">
                  <c:v>1747.6399999999999</c:v>
                </c:pt>
                <c:pt idx="133">
                  <c:v>1757.98</c:v>
                </c:pt>
                <c:pt idx="134">
                  <c:v>1794.6399999999999</c:v>
                </c:pt>
                <c:pt idx="135">
                  <c:v>1807.8</c:v>
                </c:pt>
                <c:pt idx="136">
                  <c:v>1807.8</c:v>
                </c:pt>
                <c:pt idx="137">
                  <c:v>1811.56</c:v>
                </c:pt>
                <c:pt idx="138">
                  <c:v>1771.1399999999999</c:v>
                </c:pt>
                <c:pt idx="139">
                  <c:v>1761.74</c:v>
                </c:pt>
                <c:pt idx="140">
                  <c:v>1758.92</c:v>
                </c:pt>
                <c:pt idx="141">
                  <c:v>1769.26</c:v>
                </c:pt>
                <c:pt idx="142">
                  <c:v>1775.84</c:v>
                </c:pt>
                <c:pt idx="143">
                  <c:v>1785.24</c:v>
                </c:pt>
                <c:pt idx="144">
                  <c:v>1783.36</c:v>
                </c:pt>
                <c:pt idx="145">
                  <c:v>1782.42</c:v>
                </c:pt>
                <c:pt idx="146">
                  <c:v>1795.58</c:v>
                </c:pt>
                <c:pt idx="147">
                  <c:v>1770.2</c:v>
                </c:pt>
                <c:pt idx="148">
                  <c:v>1794.6399999999999</c:v>
                </c:pt>
                <c:pt idx="149">
                  <c:v>1806.86</c:v>
                </c:pt>
                <c:pt idx="150">
                  <c:v>1814.3799999999999</c:v>
                </c:pt>
                <c:pt idx="151">
                  <c:v>1785.24</c:v>
                </c:pt>
                <c:pt idx="152">
                  <c:v>1796.52</c:v>
                </c:pt>
                <c:pt idx="153">
                  <c:v>1789.94</c:v>
                </c:pt>
                <c:pt idx="154">
                  <c:v>1794.6399999999999</c:v>
                </c:pt>
                <c:pt idx="155">
                  <c:v>1751.4</c:v>
                </c:pt>
                <c:pt idx="156">
                  <c:v>1782.42</c:v>
                </c:pt>
                <c:pt idx="157">
                  <c:v>1819.08</c:v>
                </c:pt>
                <c:pt idx="158">
                  <c:v>1801.22</c:v>
                </c:pt>
                <c:pt idx="159">
                  <c:v>1795.58</c:v>
                </c:pt>
                <c:pt idx="160">
                  <c:v>1761.74</c:v>
                </c:pt>
                <c:pt idx="161">
                  <c:v>1791.82</c:v>
                </c:pt>
                <c:pt idx="162">
                  <c:v>1827.54</c:v>
                </c:pt>
                <c:pt idx="163">
                  <c:v>1784.3</c:v>
                </c:pt>
                <c:pt idx="164">
                  <c:v>1786.1799999999998</c:v>
                </c:pt>
                <c:pt idx="165">
                  <c:v>1779.6</c:v>
                </c:pt>
                <c:pt idx="166">
                  <c:v>1808.74</c:v>
                </c:pt>
                <c:pt idx="167">
                  <c:v>1778.6599999999999</c:v>
                </c:pt>
                <c:pt idx="168">
                  <c:v>1773.02</c:v>
                </c:pt>
                <c:pt idx="169">
                  <c:v>1797.46</c:v>
                </c:pt>
                <c:pt idx="170">
                  <c:v>1797.46</c:v>
                </c:pt>
                <c:pt idx="171">
                  <c:v>1718.5</c:v>
                </c:pt>
                <c:pt idx="172">
                  <c:v>1727.9</c:v>
                </c:pt>
                <c:pt idx="173">
                  <c:v>1787.12</c:v>
                </c:pt>
                <c:pt idx="174">
                  <c:v>1815.32</c:v>
                </c:pt>
                <c:pt idx="175">
                  <c:v>1780.54</c:v>
                </c:pt>
                <c:pt idx="176">
                  <c:v>1779.6</c:v>
                </c:pt>
                <c:pt idx="177">
                  <c:v>1799.34</c:v>
                </c:pt>
                <c:pt idx="178">
                  <c:v>1773.02</c:v>
                </c:pt>
                <c:pt idx="179">
                  <c:v>1794.6399999999999</c:v>
                </c:pt>
                <c:pt idx="180">
                  <c:v>1806.86</c:v>
                </c:pt>
                <c:pt idx="181">
                  <c:v>1766.44</c:v>
                </c:pt>
                <c:pt idx="182">
                  <c:v>1835.06</c:v>
                </c:pt>
                <c:pt idx="183">
                  <c:v>1787.12</c:v>
                </c:pt>
                <c:pt idx="184">
                  <c:v>1793.7</c:v>
                </c:pt>
              </c:numCache>
            </c:numRef>
          </c:yVal>
        </c:ser>
        <c:ser>
          <c:idx val="1"/>
          <c:order val="1"/>
          <c:tx>
            <c:strRef>
              <c:f>Лист1!$M$1</c:f>
              <c:strCache>
                <c:ptCount val="1"/>
                <c:pt idx="0">
                  <c:v>Vel [NII], km/s</c:v>
                </c:pt>
              </c:strCache>
            </c:strRef>
          </c:tx>
          <c:spPr>
            <a:ln w="158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4"/>
            <c:spPr>
              <a:solidFill>
                <a:srgbClr val="00FFFF"/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</c:spPr>
          </c:marker>
          <c:xVal>
            <c:numRef>
              <c:f>Лист1!$B$2:$B$202</c:f>
              <c:numCache>
                <c:formatCode>General</c:formatCode>
                <c:ptCount val="201"/>
                <c:pt idx="0">
                  <c:v>-68</c:v>
                </c:pt>
                <c:pt idx="1">
                  <c:v>-67.5</c:v>
                </c:pt>
                <c:pt idx="2">
                  <c:v>-67</c:v>
                </c:pt>
                <c:pt idx="3">
                  <c:v>-66.5</c:v>
                </c:pt>
                <c:pt idx="4">
                  <c:v>-66</c:v>
                </c:pt>
                <c:pt idx="5">
                  <c:v>-65.5</c:v>
                </c:pt>
                <c:pt idx="6">
                  <c:v>-65</c:v>
                </c:pt>
                <c:pt idx="7">
                  <c:v>-64.5</c:v>
                </c:pt>
                <c:pt idx="8">
                  <c:v>-64</c:v>
                </c:pt>
                <c:pt idx="9">
                  <c:v>-63.5</c:v>
                </c:pt>
                <c:pt idx="10">
                  <c:v>-63</c:v>
                </c:pt>
                <c:pt idx="16">
                  <c:v>-41.5</c:v>
                </c:pt>
                <c:pt idx="17">
                  <c:v>-41</c:v>
                </c:pt>
                <c:pt idx="18">
                  <c:v>-40.5</c:v>
                </c:pt>
                <c:pt idx="19">
                  <c:v>-40</c:v>
                </c:pt>
                <c:pt idx="20">
                  <c:v>-39.5</c:v>
                </c:pt>
                <c:pt idx="21">
                  <c:v>-39</c:v>
                </c:pt>
                <c:pt idx="22">
                  <c:v>-38.5</c:v>
                </c:pt>
                <c:pt idx="23">
                  <c:v>-38</c:v>
                </c:pt>
                <c:pt idx="24">
                  <c:v>-37.5</c:v>
                </c:pt>
                <c:pt idx="25">
                  <c:v>-37</c:v>
                </c:pt>
                <c:pt idx="26">
                  <c:v>-36.5</c:v>
                </c:pt>
                <c:pt idx="27">
                  <c:v>-36</c:v>
                </c:pt>
                <c:pt idx="28">
                  <c:v>-35.5</c:v>
                </c:pt>
                <c:pt idx="29">
                  <c:v>-35</c:v>
                </c:pt>
                <c:pt idx="30">
                  <c:v>-34.5</c:v>
                </c:pt>
                <c:pt idx="31">
                  <c:v>-34</c:v>
                </c:pt>
                <c:pt idx="32">
                  <c:v>-33.5</c:v>
                </c:pt>
                <c:pt idx="33">
                  <c:v>-33</c:v>
                </c:pt>
                <c:pt idx="34">
                  <c:v>-32.5</c:v>
                </c:pt>
                <c:pt idx="35">
                  <c:v>-32</c:v>
                </c:pt>
                <c:pt idx="36">
                  <c:v>-31.5</c:v>
                </c:pt>
                <c:pt idx="37">
                  <c:v>-31</c:v>
                </c:pt>
                <c:pt idx="38">
                  <c:v>-30.5</c:v>
                </c:pt>
                <c:pt idx="39">
                  <c:v>-30</c:v>
                </c:pt>
                <c:pt idx="40">
                  <c:v>-29.5</c:v>
                </c:pt>
                <c:pt idx="41">
                  <c:v>-29</c:v>
                </c:pt>
                <c:pt idx="42">
                  <c:v>-28.5</c:v>
                </c:pt>
                <c:pt idx="43">
                  <c:v>-28</c:v>
                </c:pt>
                <c:pt idx="44">
                  <c:v>-27.5</c:v>
                </c:pt>
                <c:pt idx="45">
                  <c:v>-27</c:v>
                </c:pt>
                <c:pt idx="46">
                  <c:v>-26.5</c:v>
                </c:pt>
                <c:pt idx="47">
                  <c:v>-26</c:v>
                </c:pt>
                <c:pt idx="48">
                  <c:v>-25.5</c:v>
                </c:pt>
                <c:pt idx="49">
                  <c:v>-25</c:v>
                </c:pt>
                <c:pt idx="50">
                  <c:v>-24.5</c:v>
                </c:pt>
                <c:pt idx="51">
                  <c:v>-24</c:v>
                </c:pt>
                <c:pt idx="52">
                  <c:v>-23.5</c:v>
                </c:pt>
                <c:pt idx="53">
                  <c:v>-23</c:v>
                </c:pt>
                <c:pt idx="54">
                  <c:v>-22.5</c:v>
                </c:pt>
                <c:pt idx="55">
                  <c:v>-22</c:v>
                </c:pt>
                <c:pt idx="56">
                  <c:v>-21.5</c:v>
                </c:pt>
                <c:pt idx="57">
                  <c:v>-21</c:v>
                </c:pt>
                <c:pt idx="58">
                  <c:v>-20.5</c:v>
                </c:pt>
                <c:pt idx="59">
                  <c:v>-20</c:v>
                </c:pt>
                <c:pt idx="60">
                  <c:v>-19.5</c:v>
                </c:pt>
                <c:pt idx="61">
                  <c:v>-19</c:v>
                </c:pt>
                <c:pt idx="62">
                  <c:v>-18.5</c:v>
                </c:pt>
                <c:pt idx="63">
                  <c:v>-18</c:v>
                </c:pt>
                <c:pt idx="64">
                  <c:v>-17.5</c:v>
                </c:pt>
                <c:pt idx="65">
                  <c:v>-17</c:v>
                </c:pt>
                <c:pt idx="66">
                  <c:v>-16.5</c:v>
                </c:pt>
                <c:pt idx="67">
                  <c:v>-16</c:v>
                </c:pt>
                <c:pt idx="68">
                  <c:v>-15.5</c:v>
                </c:pt>
                <c:pt idx="69">
                  <c:v>-15</c:v>
                </c:pt>
                <c:pt idx="70">
                  <c:v>-14.5</c:v>
                </c:pt>
                <c:pt idx="71">
                  <c:v>-14</c:v>
                </c:pt>
                <c:pt idx="72">
                  <c:v>-13.5</c:v>
                </c:pt>
                <c:pt idx="73">
                  <c:v>-13</c:v>
                </c:pt>
                <c:pt idx="74">
                  <c:v>-12.5</c:v>
                </c:pt>
                <c:pt idx="75">
                  <c:v>-12</c:v>
                </c:pt>
                <c:pt idx="76">
                  <c:v>-11.5</c:v>
                </c:pt>
                <c:pt idx="77">
                  <c:v>-11</c:v>
                </c:pt>
                <c:pt idx="78">
                  <c:v>-10.5</c:v>
                </c:pt>
                <c:pt idx="79">
                  <c:v>-10</c:v>
                </c:pt>
                <c:pt idx="80">
                  <c:v>-9.5</c:v>
                </c:pt>
                <c:pt idx="81">
                  <c:v>-9</c:v>
                </c:pt>
                <c:pt idx="82">
                  <c:v>-8.5</c:v>
                </c:pt>
                <c:pt idx="83">
                  <c:v>-8</c:v>
                </c:pt>
                <c:pt idx="84">
                  <c:v>-7.5</c:v>
                </c:pt>
                <c:pt idx="85">
                  <c:v>-7</c:v>
                </c:pt>
                <c:pt idx="86">
                  <c:v>-6.5</c:v>
                </c:pt>
                <c:pt idx="87">
                  <c:v>-6</c:v>
                </c:pt>
                <c:pt idx="88">
                  <c:v>-5.5</c:v>
                </c:pt>
                <c:pt idx="89">
                  <c:v>-5</c:v>
                </c:pt>
                <c:pt idx="90">
                  <c:v>-4.5</c:v>
                </c:pt>
                <c:pt idx="91">
                  <c:v>-4</c:v>
                </c:pt>
                <c:pt idx="92">
                  <c:v>-3.5</c:v>
                </c:pt>
                <c:pt idx="93">
                  <c:v>-3</c:v>
                </c:pt>
                <c:pt idx="94">
                  <c:v>-2.5</c:v>
                </c:pt>
                <c:pt idx="95">
                  <c:v>-2</c:v>
                </c:pt>
                <c:pt idx="96">
                  <c:v>-1.5</c:v>
                </c:pt>
                <c:pt idx="97">
                  <c:v>-1</c:v>
                </c:pt>
                <c:pt idx="98">
                  <c:v>-0.5</c:v>
                </c:pt>
                <c:pt idx="99">
                  <c:v>0</c:v>
                </c:pt>
                <c:pt idx="100">
                  <c:v>0.5</c:v>
                </c:pt>
                <c:pt idx="101">
                  <c:v>1</c:v>
                </c:pt>
                <c:pt idx="102">
                  <c:v>1.5</c:v>
                </c:pt>
                <c:pt idx="103">
                  <c:v>2</c:v>
                </c:pt>
                <c:pt idx="104">
                  <c:v>2.5</c:v>
                </c:pt>
                <c:pt idx="105">
                  <c:v>3</c:v>
                </c:pt>
                <c:pt idx="106">
                  <c:v>3.5</c:v>
                </c:pt>
                <c:pt idx="107">
                  <c:v>4</c:v>
                </c:pt>
                <c:pt idx="108">
                  <c:v>4.5</c:v>
                </c:pt>
                <c:pt idx="109">
                  <c:v>5</c:v>
                </c:pt>
                <c:pt idx="110">
                  <c:v>5.5</c:v>
                </c:pt>
                <c:pt idx="111">
                  <c:v>6</c:v>
                </c:pt>
                <c:pt idx="112">
                  <c:v>6.5</c:v>
                </c:pt>
                <c:pt idx="113">
                  <c:v>7</c:v>
                </c:pt>
                <c:pt idx="114">
                  <c:v>7.5</c:v>
                </c:pt>
                <c:pt idx="115">
                  <c:v>8</c:v>
                </c:pt>
                <c:pt idx="116">
                  <c:v>8.5</c:v>
                </c:pt>
                <c:pt idx="117">
                  <c:v>9</c:v>
                </c:pt>
                <c:pt idx="118">
                  <c:v>9.5</c:v>
                </c:pt>
                <c:pt idx="119">
                  <c:v>10</c:v>
                </c:pt>
                <c:pt idx="120">
                  <c:v>10.5</c:v>
                </c:pt>
                <c:pt idx="121">
                  <c:v>11</c:v>
                </c:pt>
                <c:pt idx="122">
                  <c:v>11.5</c:v>
                </c:pt>
                <c:pt idx="123">
                  <c:v>12</c:v>
                </c:pt>
                <c:pt idx="124">
                  <c:v>12.5</c:v>
                </c:pt>
                <c:pt idx="125">
                  <c:v>13</c:v>
                </c:pt>
                <c:pt idx="126">
                  <c:v>13.5</c:v>
                </c:pt>
                <c:pt idx="127">
                  <c:v>14</c:v>
                </c:pt>
                <c:pt idx="128">
                  <c:v>14.5</c:v>
                </c:pt>
                <c:pt idx="129">
                  <c:v>15</c:v>
                </c:pt>
                <c:pt idx="130">
                  <c:v>15.5</c:v>
                </c:pt>
                <c:pt idx="131">
                  <c:v>16</c:v>
                </c:pt>
                <c:pt idx="132">
                  <c:v>16.5</c:v>
                </c:pt>
                <c:pt idx="133">
                  <c:v>17</c:v>
                </c:pt>
                <c:pt idx="134">
                  <c:v>17.5</c:v>
                </c:pt>
                <c:pt idx="135">
                  <c:v>18</c:v>
                </c:pt>
                <c:pt idx="136">
                  <c:v>18.5</c:v>
                </c:pt>
                <c:pt idx="137">
                  <c:v>19</c:v>
                </c:pt>
                <c:pt idx="138">
                  <c:v>19.5</c:v>
                </c:pt>
                <c:pt idx="139">
                  <c:v>20</c:v>
                </c:pt>
                <c:pt idx="140">
                  <c:v>20.5</c:v>
                </c:pt>
                <c:pt idx="141">
                  <c:v>21</c:v>
                </c:pt>
                <c:pt idx="142">
                  <c:v>21.5</c:v>
                </c:pt>
                <c:pt idx="143">
                  <c:v>22</c:v>
                </c:pt>
                <c:pt idx="144">
                  <c:v>22.5</c:v>
                </c:pt>
                <c:pt idx="145">
                  <c:v>23</c:v>
                </c:pt>
                <c:pt idx="146">
                  <c:v>23.5</c:v>
                </c:pt>
                <c:pt idx="147">
                  <c:v>24</c:v>
                </c:pt>
                <c:pt idx="148">
                  <c:v>24.5</c:v>
                </c:pt>
                <c:pt idx="149">
                  <c:v>25</c:v>
                </c:pt>
                <c:pt idx="150">
                  <c:v>25.5</c:v>
                </c:pt>
                <c:pt idx="151">
                  <c:v>26</c:v>
                </c:pt>
                <c:pt idx="152">
                  <c:v>26.5</c:v>
                </c:pt>
                <c:pt idx="153">
                  <c:v>27</c:v>
                </c:pt>
                <c:pt idx="154">
                  <c:v>27.5</c:v>
                </c:pt>
                <c:pt idx="155">
                  <c:v>28</c:v>
                </c:pt>
                <c:pt idx="156">
                  <c:v>28.5</c:v>
                </c:pt>
                <c:pt idx="157">
                  <c:v>29</c:v>
                </c:pt>
                <c:pt idx="158">
                  <c:v>29.5</c:v>
                </c:pt>
                <c:pt idx="159">
                  <c:v>30</c:v>
                </c:pt>
                <c:pt idx="160">
                  <c:v>30.5</c:v>
                </c:pt>
                <c:pt idx="161">
                  <c:v>31</c:v>
                </c:pt>
                <c:pt idx="162">
                  <c:v>31.5</c:v>
                </c:pt>
                <c:pt idx="163">
                  <c:v>32</c:v>
                </c:pt>
                <c:pt idx="164">
                  <c:v>32.5</c:v>
                </c:pt>
                <c:pt idx="165">
                  <c:v>33</c:v>
                </c:pt>
                <c:pt idx="166">
                  <c:v>33.5</c:v>
                </c:pt>
                <c:pt idx="167">
                  <c:v>34</c:v>
                </c:pt>
                <c:pt idx="168">
                  <c:v>34.5</c:v>
                </c:pt>
                <c:pt idx="169">
                  <c:v>35</c:v>
                </c:pt>
                <c:pt idx="170">
                  <c:v>35.5</c:v>
                </c:pt>
                <c:pt idx="171">
                  <c:v>36</c:v>
                </c:pt>
                <c:pt idx="172">
                  <c:v>36.5</c:v>
                </c:pt>
                <c:pt idx="173">
                  <c:v>37</c:v>
                </c:pt>
                <c:pt idx="174">
                  <c:v>37.5</c:v>
                </c:pt>
                <c:pt idx="175">
                  <c:v>38</c:v>
                </c:pt>
                <c:pt idx="176">
                  <c:v>38.5</c:v>
                </c:pt>
                <c:pt idx="177">
                  <c:v>39</c:v>
                </c:pt>
                <c:pt idx="178">
                  <c:v>39.5</c:v>
                </c:pt>
                <c:pt idx="179">
                  <c:v>40</c:v>
                </c:pt>
                <c:pt idx="180">
                  <c:v>40.5</c:v>
                </c:pt>
                <c:pt idx="181">
                  <c:v>41</c:v>
                </c:pt>
                <c:pt idx="182">
                  <c:v>41.5</c:v>
                </c:pt>
                <c:pt idx="183">
                  <c:v>42</c:v>
                </c:pt>
                <c:pt idx="184">
                  <c:v>42.5</c:v>
                </c:pt>
                <c:pt idx="186">
                  <c:v>90.5</c:v>
                </c:pt>
                <c:pt idx="187">
                  <c:v>91</c:v>
                </c:pt>
                <c:pt idx="188">
                  <c:v>91.5</c:v>
                </c:pt>
                <c:pt idx="189">
                  <c:v>92</c:v>
                </c:pt>
                <c:pt idx="190">
                  <c:v>92.5</c:v>
                </c:pt>
                <c:pt idx="191">
                  <c:v>93</c:v>
                </c:pt>
                <c:pt idx="192">
                  <c:v>93.5</c:v>
                </c:pt>
                <c:pt idx="193">
                  <c:v>94</c:v>
                </c:pt>
                <c:pt idx="194">
                  <c:v>94.5</c:v>
                </c:pt>
                <c:pt idx="195">
                  <c:v>95</c:v>
                </c:pt>
                <c:pt idx="196">
                  <c:v>95.5</c:v>
                </c:pt>
                <c:pt idx="197">
                  <c:v>96</c:v>
                </c:pt>
                <c:pt idx="198">
                  <c:v>96.5</c:v>
                </c:pt>
                <c:pt idx="199">
                  <c:v>97</c:v>
                </c:pt>
                <c:pt idx="200">
                  <c:v>97.5</c:v>
                </c:pt>
              </c:numCache>
            </c:numRef>
          </c:xVal>
          <c:yVal>
            <c:numRef>
              <c:f>Лист1!$M$2:$M$202</c:f>
              <c:numCache>
                <c:formatCode>General</c:formatCode>
                <c:ptCount val="201"/>
                <c:pt idx="1">
                  <c:v>1442</c:v>
                </c:pt>
                <c:pt idx="2">
                  <c:v>1451</c:v>
                </c:pt>
                <c:pt idx="5">
                  <c:v>1567</c:v>
                </c:pt>
                <c:pt idx="8">
                  <c:v>1479</c:v>
                </c:pt>
                <c:pt idx="45">
                  <c:v>1534</c:v>
                </c:pt>
                <c:pt idx="46">
                  <c:v>1535</c:v>
                </c:pt>
                <c:pt idx="47">
                  <c:v>1536</c:v>
                </c:pt>
                <c:pt idx="48">
                  <c:v>1537</c:v>
                </c:pt>
                <c:pt idx="49">
                  <c:v>1545</c:v>
                </c:pt>
                <c:pt idx="50">
                  <c:v>1541</c:v>
                </c:pt>
                <c:pt idx="51">
                  <c:v>1533</c:v>
                </c:pt>
                <c:pt idx="52">
                  <c:v>1532</c:v>
                </c:pt>
                <c:pt idx="53">
                  <c:v>1526</c:v>
                </c:pt>
                <c:pt idx="54">
                  <c:v>1530</c:v>
                </c:pt>
                <c:pt idx="55">
                  <c:v>1530</c:v>
                </c:pt>
                <c:pt idx="56">
                  <c:v>1537</c:v>
                </c:pt>
                <c:pt idx="57">
                  <c:v>1532</c:v>
                </c:pt>
                <c:pt idx="58">
                  <c:v>1541</c:v>
                </c:pt>
                <c:pt idx="59">
                  <c:v>1540</c:v>
                </c:pt>
                <c:pt idx="60">
                  <c:v>1558</c:v>
                </c:pt>
                <c:pt idx="61">
                  <c:v>1550</c:v>
                </c:pt>
                <c:pt idx="62">
                  <c:v>1534</c:v>
                </c:pt>
                <c:pt idx="63">
                  <c:v>1549</c:v>
                </c:pt>
                <c:pt idx="64">
                  <c:v>1577</c:v>
                </c:pt>
                <c:pt idx="65">
                  <c:v>1564</c:v>
                </c:pt>
                <c:pt idx="66">
                  <c:v>1562</c:v>
                </c:pt>
                <c:pt idx="67">
                  <c:v>1554</c:v>
                </c:pt>
                <c:pt idx="68">
                  <c:v>1568</c:v>
                </c:pt>
                <c:pt idx="69">
                  <c:v>1573</c:v>
                </c:pt>
                <c:pt idx="70">
                  <c:v>1579</c:v>
                </c:pt>
                <c:pt idx="71">
                  <c:v>1550</c:v>
                </c:pt>
                <c:pt idx="72">
                  <c:v>1615</c:v>
                </c:pt>
                <c:pt idx="73">
                  <c:v>1562</c:v>
                </c:pt>
                <c:pt idx="74">
                  <c:v>1615</c:v>
                </c:pt>
                <c:pt idx="75">
                  <c:v>1641</c:v>
                </c:pt>
                <c:pt idx="76">
                  <c:v>1629</c:v>
                </c:pt>
                <c:pt idx="77">
                  <c:v>1611</c:v>
                </c:pt>
                <c:pt idx="78">
                  <c:v>1603</c:v>
                </c:pt>
                <c:pt idx="81">
                  <c:v>1621</c:v>
                </c:pt>
                <c:pt idx="84">
                  <c:v>1632</c:v>
                </c:pt>
                <c:pt idx="87">
                  <c:v>1641</c:v>
                </c:pt>
                <c:pt idx="105">
                  <c:v>1704</c:v>
                </c:pt>
                <c:pt idx="108">
                  <c:v>1713</c:v>
                </c:pt>
                <c:pt idx="111">
                  <c:v>1732</c:v>
                </c:pt>
                <c:pt idx="114">
                  <c:v>1741</c:v>
                </c:pt>
                <c:pt idx="115">
                  <c:v>1771</c:v>
                </c:pt>
                <c:pt idx="116">
                  <c:v>1765</c:v>
                </c:pt>
                <c:pt idx="117">
                  <c:v>1753</c:v>
                </c:pt>
                <c:pt idx="118">
                  <c:v>1762</c:v>
                </c:pt>
                <c:pt idx="119">
                  <c:v>1763</c:v>
                </c:pt>
                <c:pt idx="120">
                  <c:v>1728</c:v>
                </c:pt>
                <c:pt idx="121">
                  <c:v>1745</c:v>
                </c:pt>
                <c:pt idx="122">
                  <c:v>1748</c:v>
                </c:pt>
                <c:pt idx="123">
                  <c:v>1748</c:v>
                </c:pt>
                <c:pt idx="124">
                  <c:v>1775</c:v>
                </c:pt>
                <c:pt idx="125">
                  <c:v>1773</c:v>
                </c:pt>
                <c:pt idx="126">
                  <c:v>1765</c:v>
                </c:pt>
                <c:pt idx="127">
                  <c:v>1770</c:v>
                </c:pt>
                <c:pt idx="128">
                  <c:v>1780</c:v>
                </c:pt>
                <c:pt idx="129">
                  <c:v>1770</c:v>
                </c:pt>
                <c:pt idx="130">
                  <c:v>1790</c:v>
                </c:pt>
                <c:pt idx="131">
                  <c:v>1787</c:v>
                </c:pt>
                <c:pt idx="132">
                  <c:v>1777</c:v>
                </c:pt>
                <c:pt idx="133">
                  <c:v>1807</c:v>
                </c:pt>
                <c:pt idx="134">
                  <c:v>1790</c:v>
                </c:pt>
                <c:pt idx="135">
                  <c:v>1795</c:v>
                </c:pt>
                <c:pt idx="136">
                  <c:v>1820</c:v>
                </c:pt>
                <c:pt idx="137">
                  <c:v>1804</c:v>
                </c:pt>
                <c:pt idx="138">
                  <c:v>1803</c:v>
                </c:pt>
                <c:pt idx="139">
                  <c:v>1802</c:v>
                </c:pt>
                <c:pt idx="140">
                  <c:v>1798</c:v>
                </c:pt>
                <c:pt idx="141">
                  <c:v>1794</c:v>
                </c:pt>
                <c:pt idx="142">
                  <c:v>1816</c:v>
                </c:pt>
                <c:pt idx="143">
                  <c:v>1804</c:v>
                </c:pt>
                <c:pt idx="144">
                  <c:v>1805</c:v>
                </c:pt>
                <c:pt idx="145">
                  <c:v>1815</c:v>
                </c:pt>
                <c:pt idx="146">
                  <c:v>1790</c:v>
                </c:pt>
                <c:pt idx="147">
                  <c:v>1808</c:v>
                </c:pt>
                <c:pt idx="148">
                  <c:v>1819</c:v>
                </c:pt>
                <c:pt idx="149">
                  <c:v>1796</c:v>
                </c:pt>
                <c:pt idx="150">
                  <c:v>1792</c:v>
                </c:pt>
                <c:pt idx="151">
                  <c:v>1821</c:v>
                </c:pt>
                <c:pt idx="152">
                  <c:v>1797</c:v>
                </c:pt>
                <c:pt idx="153">
                  <c:v>1805</c:v>
                </c:pt>
                <c:pt idx="154">
                  <c:v>1805</c:v>
                </c:pt>
                <c:pt idx="155">
                  <c:v>1821</c:v>
                </c:pt>
                <c:pt idx="156">
                  <c:v>1790</c:v>
                </c:pt>
                <c:pt idx="157">
                  <c:v>1819</c:v>
                </c:pt>
                <c:pt idx="158">
                  <c:v>1797</c:v>
                </c:pt>
                <c:pt idx="159">
                  <c:v>1791</c:v>
                </c:pt>
                <c:pt idx="160">
                  <c:v>1784</c:v>
                </c:pt>
                <c:pt idx="161">
                  <c:v>1801</c:v>
                </c:pt>
                <c:pt idx="162">
                  <c:v>1791</c:v>
                </c:pt>
                <c:pt idx="192">
                  <c:v>1818</c:v>
                </c:pt>
                <c:pt idx="193">
                  <c:v>1817</c:v>
                </c:pt>
                <c:pt idx="198">
                  <c:v>1823</c:v>
                </c:pt>
              </c:numCache>
            </c:numRef>
          </c:yVal>
        </c:ser>
        <c:ser>
          <c:idx val="2"/>
          <c:order val="2"/>
          <c:tx>
            <c:strRef>
              <c:f>Лист1!$N$1</c:f>
              <c:strCache>
                <c:ptCount val="1"/>
                <c:pt idx="0">
                  <c:v>Vel Ha gas, km/s</c:v>
                </c:pt>
              </c:strCache>
            </c:strRef>
          </c:tx>
          <c:spPr>
            <a:ln w="15875">
              <a:solidFill>
                <a:srgbClr val="FF00FF"/>
              </a:solidFill>
            </a:ln>
          </c:spPr>
          <c:marker>
            <c:symbol val="diamond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Лист1!$B$2:$B$202</c:f>
              <c:numCache>
                <c:formatCode>General</c:formatCode>
                <c:ptCount val="201"/>
                <c:pt idx="0">
                  <c:v>-68</c:v>
                </c:pt>
                <c:pt idx="1">
                  <c:v>-67.5</c:v>
                </c:pt>
                <c:pt idx="2">
                  <c:v>-67</c:v>
                </c:pt>
                <c:pt idx="3">
                  <c:v>-66.5</c:v>
                </c:pt>
                <c:pt idx="4">
                  <c:v>-66</c:v>
                </c:pt>
                <c:pt idx="5">
                  <c:v>-65.5</c:v>
                </c:pt>
                <c:pt idx="6">
                  <c:v>-65</c:v>
                </c:pt>
                <c:pt idx="7">
                  <c:v>-64.5</c:v>
                </c:pt>
                <c:pt idx="8">
                  <c:v>-64</c:v>
                </c:pt>
                <c:pt idx="9">
                  <c:v>-63.5</c:v>
                </c:pt>
                <c:pt idx="10">
                  <c:v>-63</c:v>
                </c:pt>
                <c:pt idx="16">
                  <c:v>-41.5</c:v>
                </c:pt>
                <c:pt idx="17">
                  <c:v>-41</c:v>
                </c:pt>
                <c:pt idx="18">
                  <c:v>-40.5</c:v>
                </c:pt>
                <c:pt idx="19">
                  <c:v>-40</c:v>
                </c:pt>
                <c:pt idx="20">
                  <c:v>-39.5</c:v>
                </c:pt>
                <c:pt idx="21">
                  <c:v>-39</c:v>
                </c:pt>
                <c:pt idx="22">
                  <c:v>-38.5</c:v>
                </c:pt>
                <c:pt idx="23">
                  <c:v>-38</c:v>
                </c:pt>
                <c:pt idx="24">
                  <c:v>-37.5</c:v>
                </c:pt>
                <c:pt idx="25">
                  <c:v>-37</c:v>
                </c:pt>
                <c:pt idx="26">
                  <c:v>-36.5</c:v>
                </c:pt>
                <c:pt idx="27">
                  <c:v>-36</c:v>
                </c:pt>
                <c:pt idx="28">
                  <c:v>-35.5</c:v>
                </c:pt>
                <c:pt idx="29">
                  <c:v>-35</c:v>
                </c:pt>
                <c:pt idx="30">
                  <c:v>-34.5</c:v>
                </c:pt>
                <c:pt idx="31">
                  <c:v>-34</c:v>
                </c:pt>
                <c:pt idx="32">
                  <c:v>-33.5</c:v>
                </c:pt>
                <c:pt idx="33">
                  <c:v>-33</c:v>
                </c:pt>
                <c:pt idx="34">
                  <c:v>-32.5</c:v>
                </c:pt>
                <c:pt idx="35">
                  <c:v>-32</c:v>
                </c:pt>
                <c:pt idx="36">
                  <c:v>-31.5</c:v>
                </c:pt>
                <c:pt idx="37">
                  <c:v>-31</c:v>
                </c:pt>
                <c:pt idx="38">
                  <c:v>-30.5</c:v>
                </c:pt>
                <c:pt idx="39">
                  <c:v>-30</c:v>
                </c:pt>
                <c:pt idx="40">
                  <c:v>-29.5</c:v>
                </c:pt>
                <c:pt idx="41">
                  <c:v>-29</c:v>
                </c:pt>
                <c:pt idx="42">
                  <c:v>-28.5</c:v>
                </c:pt>
                <c:pt idx="43">
                  <c:v>-28</c:v>
                </c:pt>
                <c:pt idx="44">
                  <c:v>-27.5</c:v>
                </c:pt>
                <c:pt idx="45">
                  <c:v>-27</c:v>
                </c:pt>
                <c:pt idx="46">
                  <c:v>-26.5</c:v>
                </c:pt>
                <c:pt idx="47">
                  <c:v>-26</c:v>
                </c:pt>
                <c:pt idx="48">
                  <c:v>-25.5</c:v>
                </c:pt>
                <c:pt idx="49">
                  <c:v>-25</c:v>
                </c:pt>
                <c:pt idx="50">
                  <c:v>-24.5</c:v>
                </c:pt>
                <c:pt idx="51">
                  <c:v>-24</c:v>
                </c:pt>
                <c:pt idx="52">
                  <c:v>-23.5</c:v>
                </c:pt>
                <c:pt idx="53">
                  <c:v>-23</c:v>
                </c:pt>
                <c:pt idx="54">
                  <c:v>-22.5</c:v>
                </c:pt>
                <c:pt idx="55">
                  <c:v>-22</c:v>
                </c:pt>
                <c:pt idx="56">
                  <c:v>-21.5</c:v>
                </c:pt>
                <c:pt idx="57">
                  <c:v>-21</c:v>
                </c:pt>
                <c:pt idx="58">
                  <c:v>-20.5</c:v>
                </c:pt>
                <c:pt idx="59">
                  <c:v>-20</c:v>
                </c:pt>
                <c:pt idx="60">
                  <c:v>-19.5</c:v>
                </c:pt>
                <c:pt idx="61">
                  <c:v>-19</c:v>
                </c:pt>
                <c:pt idx="62">
                  <c:v>-18.5</c:v>
                </c:pt>
                <c:pt idx="63">
                  <c:v>-18</c:v>
                </c:pt>
                <c:pt idx="64">
                  <c:v>-17.5</c:v>
                </c:pt>
                <c:pt idx="65">
                  <c:v>-17</c:v>
                </c:pt>
                <c:pt idx="66">
                  <c:v>-16.5</c:v>
                </c:pt>
                <c:pt idx="67">
                  <c:v>-16</c:v>
                </c:pt>
                <c:pt idx="68">
                  <c:v>-15.5</c:v>
                </c:pt>
                <c:pt idx="69">
                  <c:v>-15</c:v>
                </c:pt>
                <c:pt idx="70">
                  <c:v>-14.5</c:v>
                </c:pt>
                <c:pt idx="71">
                  <c:v>-14</c:v>
                </c:pt>
                <c:pt idx="72">
                  <c:v>-13.5</c:v>
                </c:pt>
                <c:pt idx="73">
                  <c:v>-13</c:v>
                </c:pt>
                <c:pt idx="74">
                  <c:v>-12.5</c:v>
                </c:pt>
                <c:pt idx="75">
                  <c:v>-12</c:v>
                </c:pt>
                <c:pt idx="76">
                  <c:v>-11.5</c:v>
                </c:pt>
                <c:pt idx="77">
                  <c:v>-11</c:v>
                </c:pt>
                <c:pt idx="78">
                  <c:v>-10.5</c:v>
                </c:pt>
                <c:pt idx="79">
                  <c:v>-10</c:v>
                </c:pt>
                <c:pt idx="80">
                  <c:v>-9.5</c:v>
                </c:pt>
                <c:pt idx="81">
                  <c:v>-9</c:v>
                </c:pt>
                <c:pt idx="82">
                  <c:v>-8.5</c:v>
                </c:pt>
                <c:pt idx="83">
                  <c:v>-8</c:v>
                </c:pt>
                <c:pt idx="84">
                  <c:v>-7.5</c:v>
                </c:pt>
                <c:pt idx="85">
                  <c:v>-7</c:v>
                </c:pt>
                <c:pt idx="86">
                  <c:v>-6.5</c:v>
                </c:pt>
                <c:pt idx="87">
                  <c:v>-6</c:v>
                </c:pt>
                <c:pt idx="88">
                  <c:v>-5.5</c:v>
                </c:pt>
                <c:pt idx="89">
                  <c:v>-5</c:v>
                </c:pt>
                <c:pt idx="90">
                  <c:v>-4.5</c:v>
                </c:pt>
                <c:pt idx="91">
                  <c:v>-4</c:v>
                </c:pt>
                <c:pt idx="92">
                  <c:v>-3.5</c:v>
                </c:pt>
                <c:pt idx="93">
                  <c:v>-3</c:v>
                </c:pt>
                <c:pt idx="94">
                  <c:v>-2.5</c:v>
                </c:pt>
                <c:pt idx="95">
                  <c:v>-2</c:v>
                </c:pt>
                <c:pt idx="96">
                  <c:v>-1.5</c:v>
                </c:pt>
                <c:pt idx="97">
                  <c:v>-1</c:v>
                </c:pt>
                <c:pt idx="98">
                  <c:v>-0.5</c:v>
                </c:pt>
                <c:pt idx="99">
                  <c:v>0</c:v>
                </c:pt>
                <c:pt idx="100">
                  <c:v>0.5</c:v>
                </c:pt>
                <c:pt idx="101">
                  <c:v>1</c:v>
                </c:pt>
                <c:pt idx="102">
                  <c:v>1.5</c:v>
                </c:pt>
                <c:pt idx="103">
                  <c:v>2</c:v>
                </c:pt>
                <c:pt idx="104">
                  <c:v>2.5</c:v>
                </c:pt>
                <c:pt idx="105">
                  <c:v>3</c:v>
                </c:pt>
                <c:pt idx="106">
                  <c:v>3.5</c:v>
                </c:pt>
                <c:pt idx="107">
                  <c:v>4</c:v>
                </c:pt>
                <c:pt idx="108">
                  <c:v>4.5</c:v>
                </c:pt>
                <c:pt idx="109">
                  <c:v>5</c:v>
                </c:pt>
                <c:pt idx="110">
                  <c:v>5.5</c:v>
                </c:pt>
                <c:pt idx="111">
                  <c:v>6</c:v>
                </c:pt>
                <c:pt idx="112">
                  <c:v>6.5</c:v>
                </c:pt>
                <c:pt idx="113">
                  <c:v>7</c:v>
                </c:pt>
                <c:pt idx="114">
                  <c:v>7.5</c:v>
                </c:pt>
                <c:pt idx="115">
                  <c:v>8</c:v>
                </c:pt>
                <c:pt idx="116">
                  <c:v>8.5</c:v>
                </c:pt>
                <c:pt idx="117">
                  <c:v>9</c:v>
                </c:pt>
                <c:pt idx="118">
                  <c:v>9.5</c:v>
                </c:pt>
                <c:pt idx="119">
                  <c:v>10</c:v>
                </c:pt>
                <c:pt idx="120">
                  <c:v>10.5</c:v>
                </c:pt>
                <c:pt idx="121">
                  <c:v>11</c:v>
                </c:pt>
                <c:pt idx="122">
                  <c:v>11.5</c:v>
                </c:pt>
                <c:pt idx="123">
                  <c:v>12</c:v>
                </c:pt>
                <c:pt idx="124">
                  <c:v>12.5</c:v>
                </c:pt>
                <c:pt idx="125">
                  <c:v>13</c:v>
                </c:pt>
                <c:pt idx="126">
                  <c:v>13.5</c:v>
                </c:pt>
                <c:pt idx="127">
                  <c:v>14</c:v>
                </c:pt>
                <c:pt idx="128">
                  <c:v>14.5</c:v>
                </c:pt>
                <c:pt idx="129">
                  <c:v>15</c:v>
                </c:pt>
                <c:pt idx="130">
                  <c:v>15.5</c:v>
                </c:pt>
                <c:pt idx="131">
                  <c:v>16</c:v>
                </c:pt>
                <c:pt idx="132">
                  <c:v>16.5</c:v>
                </c:pt>
                <c:pt idx="133">
                  <c:v>17</c:v>
                </c:pt>
                <c:pt idx="134">
                  <c:v>17.5</c:v>
                </c:pt>
                <c:pt idx="135">
                  <c:v>18</c:v>
                </c:pt>
                <c:pt idx="136">
                  <c:v>18.5</c:v>
                </c:pt>
                <c:pt idx="137">
                  <c:v>19</c:v>
                </c:pt>
                <c:pt idx="138">
                  <c:v>19.5</c:v>
                </c:pt>
                <c:pt idx="139">
                  <c:v>20</c:v>
                </c:pt>
                <c:pt idx="140">
                  <c:v>20.5</c:v>
                </c:pt>
                <c:pt idx="141">
                  <c:v>21</c:v>
                </c:pt>
                <c:pt idx="142">
                  <c:v>21.5</c:v>
                </c:pt>
                <c:pt idx="143">
                  <c:v>22</c:v>
                </c:pt>
                <c:pt idx="144">
                  <c:v>22.5</c:v>
                </c:pt>
                <c:pt idx="145">
                  <c:v>23</c:v>
                </c:pt>
                <c:pt idx="146">
                  <c:v>23.5</c:v>
                </c:pt>
                <c:pt idx="147">
                  <c:v>24</c:v>
                </c:pt>
                <c:pt idx="148">
                  <c:v>24.5</c:v>
                </c:pt>
                <c:pt idx="149">
                  <c:v>25</c:v>
                </c:pt>
                <c:pt idx="150">
                  <c:v>25.5</c:v>
                </c:pt>
                <c:pt idx="151">
                  <c:v>26</c:v>
                </c:pt>
                <c:pt idx="152">
                  <c:v>26.5</c:v>
                </c:pt>
                <c:pt idx="153">
                  <c:v>27</c:v>
                </c:pt>
                <c:pt idx="154">
                  <c:v>27.5</c:v>
                </c:pt>
                <c:pt idx="155">
                  <c:v>28</c:v>
                </c:pt>
                <c:pt idx="156">
                  <c:v>28.5</c:v>
                </c:pt>
                <c:pt idx="157">
                  <c:v>29</c:v>
                </c:pt>
                <c:pt idx="158">
                  <c:v>29.5</c:v>
                </c:pt>
                <c:pt idx="159">
                  <c:v>30</c:v>
                </c:pt>
                <c:pt idx="160">
                  <c:v>30.5</c:v>
                </c:pt>
                <c:pt idx="161">
                  <c:v>31</c:v>
                </c:pt>
                <c:pt idx="162">
                  <c:v>31.5</c:v>
                </c:pt>
                <c:pt idx="163">
                  <c:v>32</c:v>
                </c:pt>
                <c:pt idx="164">
                  <c:v>32.5</c:v>
                </c:pt>
                <c:pt idx="165">
                  <c:v>33</c:v>
                </c:pt>
                <c:pt idx="166">
                  <c:v>33.5</c:v>
                </c:pt>
                <c:pt idx="167">
                  <c:v>34</c:v>
                </c:pt>
                <c:pt idx="168">
                  <c:v>34.5</c:v>
                </c:pt>
                <c:pt idx="169">
                  <c:v>35</c:v>
                </c:pt>
                <c:pt idx="170">
                  <c:v>35.5</c:v>
                </c:pt>
                <c:pt idx="171">
                  <c:v>36</c:v>
                </c:pt>
                <c:pt idx="172">
                  <c:v>36.5</c:v>
                </c:pt>
                <c:pt idx="173">
                  <c:v>37</c:v>
                </c:pt>
                <c:pt idx="174">
                  <c:v>37.5</c:v>
                </c:pt>
                <c:pt idx="175">
                  <c:v>38</c:v>
                </c:pt>
                <c:pt idx="176">
                  <c:v>38.5</c:v>
                </c:pt>
                <c:pt idx="177">
                  <c:v>39</c:v>
                </c:pt>
                <c:pt idx="178">
                  <c:v>39.5</c:v>
                </c:pt>
                <c:pt idx="179">
                  <c:v>40</c:v>
                </c:pt>
                <c:pt idx="180">
                  <c:v>40.5</c:v>
                </c:pt>
                <c:pt idx="181">
                  <c:v>41</c:v>
                </c:pt>
                <c:pt idx="182">
                  <c:v>41.5</c:v>
                </c:pt>
                <c:pt idx="183">
                  <c:v>42</c:v>
                </c:pt>
                <c:pt idx="184">
                  <c:v>42.5</c:v>
                </c:pt>
                <c:pt idx="186">
                  <c:v>90.5</c:v>
                </c:pt>
                <c:pt idx="187">
                  <c:v>91</c:v>
                </c:pt>
                <c:pt idx="188">
                  <c:v>91.5</c:v>
                </c:pt>
                <c:pt idx="189">
                  <c:v>92</c:v>
                </c:pt>
                <c:pt idx="190">
                  <c:v>92.5</c:v>
                </c:pt>
                <c:pt idx="191">
                  <c:v>93</c:v>
                </c:pt>
                <c:pt idx="192">
                  <c:v>93.5</c:v>
                </c:pt>
                <c:pt idx="193">
                  <c:v>94</c:v>
                </c:pt>
                <c:pt idx="194">
                  <c:v>94.5</c:v>
                </c:pt>
                <c:pt idx="195">
                  <c:v>95</c:v>
                </c:pt>
                <c:pt idx="196">
                  <c:v>95.5</c:v>
                </c:pt>
                <c:pt idx="197">
                  <c:v>96</c:v>
                </c:pt>
                <c:pt idx="198">
                  <c:v>96.5</c:v>
                </c:pt>
                <c:pt idx="199">
                  <c:v>97</c:v>
                </c:pt>
                <c:pt idx="200">
                  <c:v>97.5</c:v>
                </c:pt>
              </c:numCache>
            </c:numRef>
          </c:xVal>
          <c:yVal>
            <c:numRef>
              <c:f>Лист1!$N$2:$N$202</c:f>
              <c:numCache>
                <c:formatCode>General</c:formatCode>
                <c:ptCount val="201"/>
                <c:pt idx="5">
                  <c:v>1541.4545454545455</c:v>
                </c:pt>
                <c:pt idx="44">
                  <c:v>1525</c:v>
                </c:pt>
                <c:pt idx="45">
                  <c:v>1529</c:v>
                </c:pt>
                <c:pt idx="46">
                  <c:v>1535</c:v>
                </c:pt>
                <c:pt idx="47">
                  <c:v>1533</c:v>
                </c:pt>
                <c:pt idx="48">
                  <c:v>1535</c:v>
                </c:pt>
                <c:pt idx="49">
                  <c:v>1532</c:v>
                </c:pt>
                <c:pt idx="50">
                  <c:v>1530</c:v>
                </c:pt>
                <c:pt idx="51">
                  <c:v>1530</c:v>
                </c:pt>
                <c:pt idx="52">
                  <c:v>1529</c:v>
                </c:pt>
                <c:pt idx="53">
                  <c:v>1525</c:v>
                </c:pt>
                <c:pt idx="54">
                  <c:v>1526</c:v>
                </c:pt>
                <c:pt idx="55">
                  <c:v>1531</c:v>
                </c:pt>
                <c:pt idx="56">
                  <c:v>1533</c:v>
                </c:pt>
                <c:pt idx="57">
                  <c:v>1536</c:v>
                </c:pt>
                <c:pt idx="58">
                  <c:v>1536</c:v>
                </c:pt>
                <c:pt idx="59">
                  <c:v>1535</c:v>
                </c:pt>
                <c:pt idx="60">
                  <c:v>1533</c:v>
                </c:pt>
                <c:pt idx="61">
                  <c:v>1531</c:v>
                </c:pt>
                <c:pt idx="62">
                  <c:v>1541</c:v>
                </c:pt>
                <c:pt idx="63">
                  <c:v>1529</c:v>
                </c:pt>
                <c:pt idx="64">
                  <c:v>1551</c:v>
                </c:pt>
                <c:pt idx="65">
                  <c:v>1544</c:v>
                </c:pt>
                <c:pt idx="66">
                  <c:v>1523</c:v>
                </c:pt>
                <c:pt idx="67">
                  <c:v>1537</c:v>
                </c:pt>
                <c:pt idx="68">
                  <c:v>1541</c:v>
                </c:pt>
                <c:pt idx="69">
                  <c:v>1538</c:v>
                </c:pt>
                <c:pt idx="70">
                  <c:v>1534</c:v>
                </c:pt>
                <c:pt idx="71">
                  <c:v>1535</c:v>
                </c:pt>
                <c:pt idx="72">
                  <c:v>1551</c:v>
                </c:pt>
                <c:pt idx="73">
                  <c:v>1554</c:v>
                </c:pt>
                <c:pt idx="74">
                  <c:v>1565</c:v>
                </c:pt>
                <c:pt idx="75">
                  <c:v>1626</c:v>
                </c:pt>
                <c:pt idx="76">
                  <c:v>1562</c:v>
                </c:pt>
                <c:pt idx="77">
                  <c:v>1608</c:v>
                </c:pt>
                <c:pt idx="78">
                  <c:v>1611</c:v>
                </c:pt>
                <c:pt idx="81">
                  <c:v>1604</c:v>
                </c:pt>
                <c:pt idx="84">
                  <c:v>1616</c:v>
                </c:pt>
                <c:pt idx="87">
                  <c:v>1631</c:v>
                </c:pt>
                <c:pt idx="105">
                  <c:v>1634</c:v>
                </c:pt>
                <c:pt idx="108">
                  <c:v>1767</c:v>
                </c:pt>
                <c:pt idx="111">
                  <c:v>1778</c:v>
                </c:pt>
                <c:pt idx="114">
                  <c:v>1746</c:v>
                </c:pt>
                <c:pt idx="115">
                  <c:v>1747</c:v>
                </c:pt>
                <c:pt idx="116">
                  <c:v>1739</c:v>
                </c:pt>
                <c:pt idx="117">
                  <c:v>1727</c:v>
                </c:pt>
                <c:pt idx="118">
                  <c:v>1732</c:v>
                </c:pt>
                <c:pt idx="119">
                  <c:v>1737</c:v>
                </c:pt>
                <c:pt idx="120">
                  <c:v>1730</c:v>
                </c:pt>
                <c:pt idx="121">
                  <c:v>1747</c:v>
                </c:pt>
                <c:pt idx="122">
                  <c:v>1744</c:v>
                </c:pt>
                <c:pt idx="123">
                  <c:v>1757</c:v>
                </c:pt>
                <c:pt idx="124">
                  <c:v>1711</c:v>
                </c:pt>
                <c:pt idx="125">
                  <c:v>1750</c:v>
                </c:pt>
                <c:pt idx="126">
                  <c:v>1756</c:v>
                </c:pt>
                <c:pt idx="127">
                  <c:v>1743</c:v>
                </c:pt>
                <c:pt idx="128">
                  <c:v>1759</c:v>
                </c:pt>
                <c:pt idx="129">
                  <c:v>1770</c:v>
                </c:pt>
                <c:pt idx="130">
                  <c:v>1777</c:v>
                </c:pt>
                <c:pt idx="131">
                  <c:v>1775</c:v>
                </c:pt>
                <c:pt idx="132">
                  <c:v>1793</c:v>
                </c:pt>
                <c:pt idx="133">
                  <c:v>1798</c:v>
                </c:pt>
                <c:pt idx="134">
                  <c:v>1782</c:v>
                </c:pt>
                <c:pt idx="135">
                  <c:v>1783</c:v>
                </c:pt>
                <c:pt idx="136">
                  <c:v>1786</c:v>
                </c:pt>
                <c:pt idx="137">
                  <c:v>1784</c:v>
                </c:pt>
                <c:pt idx="138">
                  <c:v>1793</c:v>
                </c:pt>
                <c:pt idx="139">
                  <c:v>1783</c:v>
                </c:pt>
                <c:pt idx="140">
                  <c:v>1789</c:v>
                </c:pt>
                <c:pt idx="141">
                  <c:v>1783</c:v>
                </c:pt>
                <c:pt idx="142">
                  <c:v>1788</c:v>
                </c:pt>
                <c:pt idx="143">
                  <c:v>1787</c:v>
                </c:pt>
                <c:pt idx="144">
                  <c:v>1791</c:v>
                </c:pt>
                <c:pt idx="145">
                  <c:v>1786</c:v>
                </c:pt>
                <c:pt idx="146">
                  <c:v>1790</c:v>
                </c:pt>
                <c:pt idx="147">
                  <c:v>1786</c:v>
                </c:pt>
                <c:pt idx="148">
                  <c:v>1788</c:v>
                </c:pt>
                <c:pt idx="149">
                  <c:v>1788</c:v>
                </c:pt>
                <c:pt idx="150">
                  <c:v>1785</c:v>
                </c:pt>
                <c:pt idx="151">
                  <c:v>1796</c:v>
                </c:pt>
                <c:pt idx="152">
                  <c:v>1789</c:v>
                </c:pt>
                <c:pt idx="153">
                  <c:v>1792</c:v>
                </c:pt>
                <c:pt idx="154">
                  <c:v>1798</c:v>
                </c:pt>
                <c:pt idx="155">
                  <c:v>1799</c:v>
                </c:pt>
                <c:pt idx="156">
                  <c:v>1789</c:v>
                </c:pt>
                <c:pt idx="157">
                  <c:v>1796</c:v>
                </c:pt>
                <c:pt idx="158">
                  <c:v>1783</c:v>
                </c:pt>
                <c:pt idx="159">
                  <c:v>1781</c:v>
                </c:pt>
                <c:pt idx="186">
                  <c:v>1807</c:v>
                </c:pt>
                <c:pt idx="187">
                  <c:v>1802</c:v>
                </c:pt>
                <c:pt idx="188">
                  <c:v>1849</c:v>
                </c:pt>
                <c:pt idx="189">
                  <c:v>1840</c:v>
                </c:pt>
                <c:pt idx="190">
                  <c:v>1819</c:v>
                </c:pt>
                <c:pt idx="191">
                  <c:v>1818</c:v>
                </c:pt>
                <c:pt idx="192">
                  <c:v>1836</c:v>
                </c:pt>
                <c:pt idx="193">
                  <c:v>1827</c:v>
                </c:pt>
                <c:pt idx="194">
                  <c:v>1835</c:v>
                </c:pt>
                <c:pt idx="195">
                  <c:v>1834</c:v>
                </c:pt>
                <c:pt idx="196">
                  <c:v>1812</c:v>
                </c:pt>
                <c:pt idx="197">
                  <c:v>1802</c:v>
                </c:pt>
                <c:pt idx="198">
                  <c:v>1800</c:v>
                </c:pt>
                <c:pt idx="199">
                  <c:v>1831</c:v>
                </c:pt>
                <c:pt idx="200">
                  <c:v>1865</c:v>
                </c:pt>
              </c:numCache>
            </c:numRef>
          </c:yVal>
        </c:ser>
        <c:ser>
          <c:idx val="3"/>
          <c:order val="3"/>
          <c:tx>
            <c:strRef>
              <c:f>Лист1!$O$1</c:f>
              <c:strCache>
                <c:ptCount val="1"/>
                <c:pt idx="0">
                  <c:v>Vel [SII]6716.4</c:v>
                </c:pt>
              </c:strCache>
            </c:strRef>
          </c:tx>
          <c:spPr>
            <a:ln w="15875">
              <a:solidFill>
                <a:srgbClr val="00FF00"/>
              </a:solidFill>
            </a:ln>
          </c:spPr>
          <c:marker>
            <c:symbol val="triangle"/>
            <c:size val="4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Лист1!$B$2:$B$202</c:f>
              <c:numCache>
                <c:formatCode>General</c:formatCode>
                <c:ptCount val="201"/>
                <c:pt idx="0">
                  <c:v>-68</c:v>
                </c:pt>
                <c:pt idx="1">
                  <c:v>-67.5</c:v>
                </c:pt>
                <c:pt idx="2">
                  <c:v>-67</c:v>
                </c:pt>
                <c:pt idx="3">
                  <c:v>-66.5</c:v>
                </c:pt>
                <c:pt idx="4">
                  <c:v>-66</c:v>
                </c:pt>
                <c:pt idx="5">
                  <c:v>-65.5</c:v>
                </c:pt>
                <c:pt idx="6">
                  <c:v>-65</c:v>
                </c:pt>
                <c:pt idx="7">
                  <c:v>-64.5</c:v>
                </c:pt>
                <c:pt idx="8">
                  <c:v>-64</c:v>
                </c:pt>
                <c:pt idx="9">
                  <c:v>-63.5</c:v>
                </c:pt>
                <c:pt idx="10">
                  <c:v>-63</c:v>
                </c:pt>
                <c:pt idx="16">
                  <c:v>-41.5</c:v>
                </c:pt>
                <c:pt idx="17">
                  <c:v>-41</c:v>
                </c:pt>
                <c:pt idx="18">
                  <c:v>-40.5</c:v>
                </c:pt>
                <c:pt idx="19">
                  <c:v>-40</c:v>
                </c:pt>
                <c:pt idx="20">
                  <c:v>-39.5</c:v>
                </c:pt>
                <c:pt idx="21">
                  <c:v>-39</c:v>
                </c:pt>
                <c:pt idx="22">
                  <c:v>-38.5</c:v>
                </c:pt>
                <c:pt idx="23">
                  <c:v>-38</c:v>
                </c:pt>
                <c:pt idx="24">
                  <c:v>-37.5</c:v>
                </c:pt>
                <c:pt idx="25">
                  <c:v>-37</c:v>
                </c:pt>
                <c:pt idx="26">
                  <c:v>-36.5</c:v>
                </c:pt>
                <c:pt idx="27">
                  <c:v>-36</c:v>
                </c:pt>
                <c:pt idx="28">
                  <c:v>-35.5</c:v>
                </c:pt>
                <c:pt idx="29">
                  <c:v>-35</c:v>
                </c:pt>
                <c:pt idx="30">
                  <c:v>-34.5</c:v>
                </c:pt>
                <c:pt idx="31">
                  <c:v>-34</c:v>
                </c:pt>
                <c:pt idx="32">
                  <c:v>-33.5</c:v>
                </c:pt>
                <c:pt idx="33">
                  <c:v>-33</c:v>
                </c:pt>
                <c:pt idx="34">
                  <c:v>-32.5</c:v>
                </c:pt>
                <c:pt idx="35">
                  <c:v>-32</c:v>
                </c:pt>
                <c:pt idx="36">
                  <c:v>-31.5</c:v>
                </c:pt>
                <c:pt idx="37">
                  <c:v>-31</c:v>
                </c:pt>
                <c:pt idx="38">
                  <c:v>-30.5</c:v>
                </c:pt>
                <c:pt idx="39">
                  <c:v>-30</c:v>
                </c:pt>
                <c:pt idx="40">
                  <c:v>-29.5</c:v>
                </c:pt>
                <c:pt idx="41">
                  <c:v>-29</c:v>
                </c:pt>
                <c:pt idx="42">
                  <c:v>-28.5</c:v>
                </c:pt>
                <c:pt idx="43">
                  <c:v>-28</c:v>
                </c:pt>
                <c:pt idx="44">
                  <c:v>-27.5</c:v>
                </c:pt>
                <c:pt idx="45">
                  <c:v>-27</c:v>
                </c:pt>
                <c:pt idx="46">
                  <c:v>-26.5</c:v>
                </c:pt>
                <c:pt idx="47">
                  <c:v>-26</c:v>
                </c:pt>
                <c:pt idx="48">
                  <c:v>-25.5</c:v>
                </c:pt>
                <c:pt idx="49">
                  <c:v>-25</c:v>
                </c:pt>
                <c:pt idx="50">
                  <c:v>-24.5</c:v>
                </c:pt>
                <c:pt idx="51">
                  <c:v>-24</c:v>
                </c:pt>
                <c:pt idx="52">
                  <c:v>-23.5</c:v>
                </c:pt>
                <c:pt idx="53">
                  <c:v>-23</c:v>
                </c:pt>
                <c:pt idx="54">
                  <c:v>-22.5</c:v>
                </c:pt>
                <c:pt idx="55">
                  <c:v>-22</c:v>
                </c:pt>
                <c:pt idx="56">
                  <c:v>-21.5</c:v>
                </c:pt>
                <c:pt idx="57">
                  <c:v>-21</c:v>
                </c:pt>
                <c:pt idx="58">
                  <c:v>-20.5</c:v>
                </c:pt>
                <c:pt idx="59">
                  <c:v>-20</c:v>
                </c:pt>
                <c:pt idx="60">
                  <c:v>-19.5</c:v>
                </c:pt>
                <c:pt idx="61">
                  <c:v>-19</c:v>
                </c:pt>
                <c:pt idx="62">
                  <c:v>-18.5</c:v>
                </c:pt>
                <c:pt idx="63">
                  <c:v>-18</c:v>
                </c:pt>
                <c:pt idx="64">
                  <c:v>-17.5</c:v>
                </c:pt>
                <c:pt idx="65">
                  <c:v>-17</c:v>
                </c:pt>
                <c:pt idx="66">
                  <c:v>-16.5</c:v>
                </c:pt>
                <c:pt idx="67">
                  <c:v>-16</c:v>
                </c:pt>
                <c:pt idx="68">
                  <c:v>-15.5</c:v>
                </c:pt>
                <c:pt idx="69">
                  <c:v>-15</c:v>
                </c:pt>
                <c:pt idx="70">
                  <c:v>-14.5</c:v>
                </c:pt>
                <c:pt idx="71">
                  <c:v>-14</c:v>
                </c:pt>
                <c:pt idx="72">
                  <c:v>-13.5</c:v>
                </c:pt>
                <c:pt idx="73">
                  <c:v>-13</c:v>
                </c:pt>
                <c:pt idx="74">
                  <c:v>-12.5</c:v>
                </c:pt>
                <c:pt idx="75">
                  <c:v>-12</c:v>
                </c:pt>
                <c:pt idx="76">
                  <c:v>-11.5</c:v>
                </c:pt>
                <c:pt idx="77">
                  <c:v>-11</c:v>
                </c:pt>
                <c:pt idx="78">
                  <c:v>-10.5</c:v>
                </c:pt>
                <c:pt idx="79">
                  <c:v>-10</c:v>
                </c:pt>
                <c:pt idx="80">
                  <c:v>-9.5</c:v>
                </c:pt>
                <c:pt idx="81">
                  <c:v>-9</c:v>
                </c:pt>
                <c:pt idx="82">
                  <c:v>-8.5</c:v>
                </c:pt>
                <c:pt idx="83">
                  <c:v>-8</c:v>
                </c:pt>
                <c:pt idx="84">
                  <c:v>-7.5</c:v>
                </c:pt>
                <c:pt idx="85">
                  <c:v>-7</c:v>
                </c:pt>
                <c:pt idx="86">
                  <c:v>-6.5</c:v>
                </c:pt>
                <c:pt idx="87">
                  <c:v>-6</c:v>
                </c:pt>
                <c:pt idx="88">
                  <c:v>-5.5</c:v>
                </c:pt>
                <c:pt idx="89">
                  <c:v>-5</c:v>
                </c:pt>
                <c:pt idx="90">
                  <c:v>-4.5</c:v>
                </c:pt>
                <c:pt idx="91">
                  <c:v>-4</c:v>
                </c:pt>
                <c:pt idx="92">
                  <c:v>-3.5</c:v>
                </c:pt>
                <c:pt idx="93">
                  <c:v>-3</c:v>
                </c:pt>
                <c:pt idx="94">
                  <c:v>-2.5</c:v>
                </c:pt>
                <c:pt idx="95">
                  <c:v>-2</c:v>
                </c:pt>
                <c:pt idx="96">
                  <c:v>-1.5</c:v>
                </c:pt>
                <c:pt idx="97">
                  <c:v>-1</c:v>
                </c:pt>
                <c:pt idx="98">
                  <c:v>-0.5</c:v>
                </c:pt>
                <c:pt idx="99">
                  <c:v>0</c:v>
                </c:pt>
                <c:pt idx="100">
                  <c:v>0.5</c:v>
                </c:pt>
                <c:pt idx="101">
                  <c:v>1</c:v>
                </c:pt>
                <c:pt idx="102">
                  <c:v>1.5</c:v>
                </c:pt>
                <c:pt idx="103">
                  <c:v>2</c:v>
                </c:pt>
                <c:pt idx="104">
                  <c:v>2.5</c:v>
                </c:pt>
                <c:pt idx="105">
                  <c:v>3</c:v>
                </c:pt>
                <c:pt idx="106">
                  <c:v>3.5</c:v>
                </c:pt>
                <c:pt idx="107">
                  <c:v>4</c:v>
                </c:pt>
                <c:pt idx="108">
                  <c:v>4.5</c:v>
                </c:pt>
                <c:pt idx="109">
                  <c:v>5</c:v>
                </c:pt>
                <c:pt idx="110">
                  <c:v>5.5</c:v>
                </c:pt>
                <c:pt idx="111">
                  <c:v>6</c:v>
                </c:pt>
                <c:pt idx="112">
                  <c:v>6.5</c:v>
                </c:pt>
                <c:pt idx="113">
                  <c:v>7</c:v>
                </c:pt>
                <c:pt idx="114">
                  <c:v>7.5</c:v>
                </c:pt>
                <c:pt idx="115">
                  <c:v>8</c:v>
                </c:pt>
                <c:pt idx="116">
                  <c:v>8.5</c:v>
                </c:pt>
                <c:pt idx="117">
                  <c:v>9</c:v>
                </c:pt>
                <c:pt idx="118">
                  <c:v>9.5</c:v>
                </c:pt>
                <c:pt idx="119">
                  <c:v>10</c:v>
                </c:pt>
                <c:pt idx="120">
                  <c:v>10.5</c:v>
                </c:pt>
                <c:pt idx="121">
                  <c:v>11</c:v>
                </c:pt>
                <c:pt idx="122">
                  <c:v>11.5</c:v>
                </c:pt>
                <c:pt idx="123">
                  <c:v>12</c:v>
                </c:pt>
                <c:pt idx="124">
                  <c:v>12.5</c:v>
                </c:pt>
                <c:pt idx="125">
                  <c:v>13</c:v>
                </c:pt>
                <c:pt idx="126">
                  <c:v>13.5</c:v>
                </c:pt>
                <c:pt idx="127">
                  <c:v>14</c:v>
                </c:pt>
                <c:pt idx="128">
                  <c:v>14.5</c:v>
                </c:pt>
                <c:pt idx="129">
                  <c:v>15</c:v>
                </c:pt>
                <c:pt idx="130">
                  <c:v>15.5</c:v>
                </c:pt>
                <c:pt idx="131">
                  <c:v>16</c:v>
                </c:pt>
                <c:pt idx="132">
                  <c:v>16.5</c:v>
                </c:pt>
                <c:pt idx="133">
                  <c:v>17</c:v>
                </c:pt>
                <c:pt idx="134">
                  <c:v>17.5</c:v>
                </c:pt>
                <c:pt idx="135">
                  <c:v>18</c:v>
                </c:pt>
                <c:pt idx="136">
                  <c:v>18.5</c:v>
                </c:pt>
                <c:pt idx="137">
                  <c:v>19</c:v>
                </c:pt>
                <c:pt idx="138">
                  <c:v>19.5</c:v>
                </c:pt>
                <c:pt idx="139">
                  <c:v>20</c:v>
                </c:pt>
                <c:pt idx="140">
                  <c:v>20.5</c:v>
                </c:pt>
                <c:pt idx="141">
                  <c:v>21</c:v>
                </c:pt>
                <c:pt idx="142">
                  <c:v>21.5</c:v>
                </c:pt>
                <c:pt idx="143">
                  <c:v>22</c:v>
                </c:pt>
                <c:pt idx="144">
                  <c:v>22.5</c:v>
                </c:pt>
                <c:pt idx="145">
                  <c:v>23</c:v>
                </c:pt>
                <c:pt idx="146">
                  <c:v>23.5</c:v>
                </c:pt>
                <c:pt idx="147">
                  <c:v>24</c:v>
                </c:pt>
                <c:pt idx="148">
                  <c:v>24.5</c:v>
                </c:pt>
                <c:pt idx="149">
                  <c:v>25</c:v>
                </c:pt>
                <c:pt idx="150">
                  <c:v>25.5</c:v>
                </c:pt>
                <c:pt idx="151">
                  <c:v>26</c:v>
                </c:pt>
                <c:pt idx="152">
                  <c:v>26.5</c:v>
                </c:pt>
                <c:pt idx="153">
                  <c:v>27</c:v>
                </c:pt>
                <c:pt idx="154">
                  <c:v>27.5</c:v>
                </c:pt>
                <c:pt idx="155">
                  <c:v>28</c:v>
                </c:pt>
                <c:pt idx="156">
                  <c:v>28.5</c:v>
                </c:pt>
                <c:pt idx="157">
                  <c:v>29</c:v>
                </c:pt>
                <c:pt idx="158">
                  <c:v>29.5</c:v>
                </c:pt>
                <c:pt idx="159">
                  <c:v>30</c:v>
                </c:pt>
                <c:pt idx="160">
                  <c:v>30.5</c:v>
                </c:pt>
                <c:pt idx="161">
                  <c:v>31</c:v>
                </c:pt>
                <c:pt idx="162">
                  <c:v>31.5</c:v>
                </c:pt>
                <c:pt idx="163">
                  <c:v>32</c:v>
                </c:pt>
                <c:pt idx="164">
                  <c:v>32.5</c:v>
                </c:pt>
                <c:pt idx="165">
                  <c:v>33</c:v>
                </c:pt>
                <c:pt idx="166">
                  <c:v>33.5</c:v>
                </c:pt>
                <c:pt idx="167">
                  <c:v>34</c:v>
                </c:pt>
                <c:pt idx="168">
                  <c:v>34.5</c:v>
                </c:pt>
                <c:pt idx="169">
                  <c:v>35</c:v>
                </c:pt>
                <c:pt idx="170">
                  <c:v>35.5</c:v>
                </c:pt>
                <c:pt idx="171">
                  <c:v>36</c:v>
                </c:pt>
                <c:pt idx="172">
                  <c:v>36.5</c:v>
                </c:pt>
                <c:pt idx="173">
                  <c:v>37</c:v>
                </c:pt>
                <c:pt idx="174">
                  <c:v>37.5</c:v>
                </c:pt>
                <c:pt idx="175">
                  <c:v>38</c:v>
                </c:pt>
                <c:pt idx="176">
                  <c:v>38.5</c:v>
                </c:pt>
                <c:pt idx="177">
                  <c:v>39</c:v>
                </c:pt>
                <c:pt idx="178">
                  <c:v>39.5</c:v>
                </c:pt>
                <c:pt idx="179">
                  <c:v>40</c:v>
                </c:pt>
                <c:pt idx="180">
                  <c:v>40.5</c:v>
                </c:pt>
                <c:pt idx="181">
                  <c:v>41</c:v>
                </c:pt>
                <c:pt idx="182">
                  <c:v>41.5</c:v>
                </c:pt>
                <c:pt idx="183">
                  <c:v>42</c:v>
                </c:pt>
                <c:pt idx="184">
                  <c:v>42.5</c:v>
                </c:pt>
                <c:pt idx="186">
                  <c:v>90.5</c:v>
                </c:pt>
                <c:pt idx="187">
                  <c:v>91</c:v>
                </c:pt>
                <c:pt idx="188">
                  <c:v>91.5</c:v>
                </c:pt>
                <c:pt idx="189">
                  <c:v>92</c:v>
                </c:pt>
                <c:pt idx="190">
                  <c:v>92.5</c:v>
                </c:pt>
                <c:pt idx="191">
                  <c:v>93</c:v>
                </c:pt>
                <c:pt idx="192">
                  <c:v>93.5</c:v>
                </c:pt>
                <c:pt idx="193">
                  <c:v>94</c:v>
                </c:pt>
                <c:pt idx="194">
                  <c:v>94.5</c:v>
                </c:pt>
                <c:pt idx="195">
                  <c:v>95</c:v>
                </c:pt>
                <c:pt idx="196">
                  <c:v>95.5</c:v>
                </c:pt>
                <c:pt idx="197">
                  <c:v>96</c:v>
                </c:pt>
                <c:pt idx="198">
                  <c:v>96.5</c:v>
                </c:pt>
                <c:pt idx="199">
                  <c:v>97</c:v>
                </c:pt>
                <c:pt idx="200">
                  <c:v>97.5</c:v>
                </c:pt>
              </c:numCache>
            </c:numRef>
          </c:xVal>
          <c:yVal>
            <c:numRef>
              <c:f>Лист1!$O$2:$O$202</c:f>
              <c:numCache>
                <c:formatCode>General</c:formatCode>
                <c:ptCount val="201"/>
                <c:pt idx="1">
                  <c:v>1433</c:v>
                </c:pt>
                <c:pt idx="2">
                  <c:v>1555</c:v>
                </c:pt>
                <c:pt idx="3">
                  <c:v>1592</c:v>
                </c:pt>
                <c:pt idx="39">
                  <c:v>1507</c:v>
                </c:pt>
                <c:pt idx="40">
                  <c:v>1490</c:v>
                </c:pt>
                <c:pt idx="41">
                  <c:v>1496</c:v>
                </c:pt>
                <c:pt idx="42">
                  <c:v>1534</c:v>
                </c:pt>
                <c:pt idx="43">
                  <c:v>1564</c:v>
                </c:pt>
                <c:pt idx="44">
                  <c:v>1545</c:v>
                </c:pt>
                <c:pt idx="45">
                  <c:v>1514</c:v>
                </c:pt>
                <c:pt idx="46">
                  <c:v>1577</c:v>
                </c:pt>
                <c:pt idx="47">
                  <c:v>1533</c:v>
                </c:pt>
                <c:pt idx="48">
                  <c:v>1537</c:v>
                </c:pt>
                <c:pt idx="49">
                  <c:v>1533</c:v>
                </c:pt>
                <c:pt idx="50">
                  <c:v>1536</c:v>
                </c:pt>
                <c:pt idx="51">
                  <c:v>1533</c:v>
                </c:pt>
                <c:pt idx="52">
                  <c:v>1536</c:v>
                </c:pt>
                <c:pt idx="53">
                  <c:v>1531</c:v>
                </c:pt>
                <c:pt idx="54">
                  <c:v>1540</c:v>
                </c:pt>
                <c:pt idx="55">
                  <c:v>1545</c:v>
                </c:pt>
                <c:pt idx="56">
                  <c:v>1529</c:v>
                </c:pt>
                <c:pt idx="57">
                  <c:v>1541</c:v>
                </c:pt>
                <c:pt idx="58">
                  <c:v>1570</c:v>
                </c:pt>
                <c:pt idx="59">
                  <c:v>1551</c:v>
                </c:pt>
                <c:pt idx="60">
                  <c:v>1549</c:v>
                </c:pt>
                <c:pt idx="61">
                  <c:v>1539</c:v>
                </c:pt>
                <c:pt idx="62">
                  <c:v>1567</c:v>
                </c:pt>
                <c:pt idx="63">
                  <c:v>1509</c:v>
                </c:pt>
                <c:pt idx="64">
                  <c:v>1510</c:v>
                </c:pt>
                <c:pt idx="65">
                  <c:v>1551</c:v>
                </c:pt>
                <c:pt idx="66">
                  <c:v>1546</c:v>
                </c:pt>
                <c:pt idx="67">
                  <c:v>1524</c:v>
                </c:pt>
                <c:pt idx="68">
                  <c:v>1532</c:v>
                </c:pt>
                <c:pt idx="69">
                  <c:v>1527</c:v>
                </c:pt>
                <c:pt idx="70">
                  <c:v>1531</c:v>
                </c:pt>
                <c:pt idx="71">
                  <c:v>1507</c:v>
                </c:pt>
                <c:pt idx="72">
                  <c:v>1547</c:v>
                </c:pt>
                <c:pt idx="73">
                  <c:v>1586</c:v>
                </c:pt>
                <c:pt idx="74">
                  <c:v>1560</c:v>
                </c:pt>
                <c:pt idx="75">
                  <c:v>1550</c:v>
                </c:pt>
                <c:pt idx="76">
                  <c:v>1546</c:v>
                </c:pt>
                <c:pt idx="77">
                  <c:v>1574</c:v>
                </c:pt>
                <c:pt idx="78">
                  <c:v>1602</c:v>
                </c:pt>
                <c:pt idx="79">
                  <c:v>1600</c:v>
                </c:pt>
                <c:pt idx="80">
                  <c:v>1622</c:v>
                </c:pt>
                <c:pt idx="81">
                  <c:v>1626</c:v>
                </c:pt>
                <c:pt idx="82">
                  <c:v>1612</c:v>
                </c:pt>
                <c:pt idx="83">
                  <c:v>1587</c:v>
                </c:pt>
                <c:pt idx="84">
                  <c:v>1584</c:v>
                </c:pt>
                <c:pt idx="85">
                  <c:v>1633</c:v>
                </c:pt>
                <c:pt idx="86">
                  <c:v>1598</c:v>
                </c:pt>
                <c:pt idx="87">
                  <c:v>1609</c:v>
                </c:pt>
                <c:pt idx="88">
                  <c:v>1601</c:v>
                </c:pt>
                <c:pt idx="116">
                  <c:v>1708</c:v>
                </c:pt>
                <c:pt idx="117">
                  <c:v>1705</c:v>
                </c:pt>
                <c:pt idx="118">
                  <c:v>1710</c:v>
                </c:pt>
                <c:pt idx="119">
                  <c:v>1719</c:v>
                </c:pt>
                <c:pt idx="120">
                  <c:v>1709</c:v>
                </c:pt>
                <c:pt idx="121">
                  <c:v>1740</c:v>
                </c:pt>
                <c:pt idx="122">
                  <c:v>1712</c:v>
                </c:pt>
                <c:pt idx="123">
                  <c:v>1720</c:v>
                </c:pt>
                <c:pt idx="124">
                  <c:v>1681</c:v>
                </c:pt>
                <c:pt idx="125">
                  <c:v>1738</c:v>
                </c:pt>
                <c:pt idx="126">
                  <c:v>1778</c:v>
                </c:pt>
                <c:pt idx="127">
                  <c:v>1738</c:v>
                </c:pt>
                <c:pt idx="128">
                  <c:v>1816</c:v>
                </c:pt>
                <c:pt idx="129">
                  <c:v>1745</c:v>
                </c:pt>
                <c:pt idx="130">
                  <c:v>1794</c:v>
                </c:pt>
                <c:pt idx="131">
                  <c:v>1763</c:v>
                </c:pt>
                <c:pt idx="132">
                  <c:v>1803</c:v>
                </c:pt>
                <c:pt idx="133">
                  <c:v>1796</c:v>
                </c:pt>
                <c:pt idx="134">
                  <c:v>1784</c:v>
                </c:pt>
                <c:pt idx="135">
                  <c:v>1771</c:v>
                </c:pt>
                <c:pt idx="136">
                  <c:v>1787</c:v>
                </c:pt>
                <c:pt idx="137">
                  <c:v>1807</c:v>
                </c:pt>
                <c:pt idx="138">
                  <c:v>1792</c:v>
                </c:pt>
                <c:pt idx="139">
                  <c:v>1792</c:v>
                </c:pt>
                <c:pt idx="140">
                  <c:v>1794</c:v>
                </c:pt>
                <c:pt idx="141">
                  <c:v>1830</c:v>
                </c:pt>
                <c:pt idx="142">
                  <c:v>1791</c:v>
                </c:pt>
                <c:pt idx="143">
                  <c:v>1789</c:v>
                </c:pt>
                <c:pt idx="144">
                  <c:v>1808</c:v>
                </c:pt>
                <c:pt idx="145">
                  <c:v>1808</c:v>
                </c:pt>
                <c:pt idx="146">
                  <c:v>1794</c:v>
                </c:pt>
                <c:pt idx="147">
                  <c:v>1803</c:v>
                </c:pt>
                <c:pt idx="148">
                  <c:v>1813</c:v>
                </c:pt>
                <c:pt idx="149">
                  <c:v>1804</c:v>
                </c:pt>
                <c:pt idx="150">
                  <c:v>1799</c:v>
                </c:pt>
                <c:pt idx="151">
                  <c:v>1798</c:v>
                </c:pt>
                <c:pt idx="152">
                  <c:v>1772</c:v>
                </c:pt>
                <c:pt idx="153">
                  <c:v>1784</c:v>
                </c:pt>
                <c:pt idx="154">
                  <c:v>1812</c:v>
                </c:pt>
                <c:pt idx="155">
                  <c:v>1792</c:v>
                </c:pt>
                <c:pt idx="156">
                  <c:v>1768</c:v>
                </c:pt>
                <c:pt idx="157">
                  <c:v>1790</c:v>
                </c:pt>
                <c:pt idx="158">
                  <c:v>1847</c:v>
                </c:pt>
                <c:pt idx="159">
                  <c:v>1841</c:v>
                </c:pt>
                <c:pt idx="160">
                  <c:v>1798</c:v>
                </c:pt>
                <c:pt idx="161">
                  <c:v>1831</c:v>
                </c:pt>
                <c:pt idx="162">
                  <c:v>1767</c:v>
                </c:pt>
                <c:pt idx="163">
                  <c:v>1829</c:v>
                </c:pt>
                <c:pt idx="164">
                  <c:v>1828</c:v>
                </c:pt>
                <c:pt idx="165">
                  <c:v>1828</c:v>
                </c:pt>
                <c:pt idx="166">
                  <c:v>1829</c:v>
                </c:pt>
              </c:numCache>
            </c:numRef>
          </c:yVal>
        </c:ser>
        <c:ser>
          <c:idx val="4"/>
          <c:order val="4"/>
          <c:tx>
            <c:strRef>
              <c:f>Лист1!$P$1</c:f>
              <c:strCache>
                <c:ptCount val="1"/>
                <c:pt idx="0">
                  <c:v>Vel [SII]6730.6</c:v>
                </c:pt>
              </c:strCache>
            </c:strRef>
          </c:tx>
          <c:spPr>
            <a:ln w="15875">
              <a:solidFill>
                <a:srgbClr val="FF6600"/>
              </a:solidFill>
            </a:ln>
          </c:spPr>
          <c:marker>
            <c:symbol val="triangle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Лист1!$B$2:$B$202</c:f>
              <c:numCache>
                <c:formatCode>General</c:formatCode>
                <c:ptCount val="201"/>
                <c:pt idx="0">
                  <c:v>-68</c:v>
                </c:pt>
                <c:pt idx="1">
                  <c:v>-67.5</c:v>
                </c:pt>
                <c:pt idx="2">
                  <c:v>-67</c:v>
                </c:pt>
                <c:pt idx="3">
                  <c:v>-66.5</c:v>
                </c:pt>
                <c:pt idx="4">
                  <c:v>-66</c:v>
                </c:pt>
                <c:pt idx="5">
                  <c:v>-65.5</c:v>
                </c:pt>
                <c:pt idx="6">
                  <c:v>-65</c:v>
                </c:pt>
                <c:pt idx="7">
                  <c:v>-64.5</c:v>
                </c:pt>
                <c:pt idx="8">
                  <c:v>-64</c:v>
                </c:pt>
                <c:pt idx="9">
                  <c:v>-63.5</c:v>
                </c:pt>
                <c:pt idx="10">
                  <c:v>-63</c:v>
                </c:pt>
                <c:pt idx="16">
                  <c:v>-41.5</c:v>
                </c:pt>
                <c:pt idx="17">
                  <c:v>-41</c:v>
                </c:pt>
                <c:pt idx="18">
                  <c:v>-40.5</c:v>
                </c:pt>
                <c:pt idx="19">
                  <c:v>-40</c:v>
                </c:pt>
                <c:pt idx="20">
                  <c:v>-39.5</c:v>
                </c:pt>
                <c:pt idx="21">
                  <c:v>-39</c:v>
                </c:pt>
                <c:pt idx="22">
                  <c:v>-38.5</c:v>
                </c:pt>
                <c:pt idx="23">
                  <c:v>-38</c:v>
                </c:pt>
                <c:pt idx="24">
                  <c:v>-37.5</c:v>
                </c:pt>
                <c:pt idx="25">
                  <c:v>-37</c:v>
                </c:pt>
                <c:pt idx="26">
                  <c:v>-36.5</c:v>
                </c:pt>
                <c:pt idx="27">
                  <c:v>-36</c:v>
                </c:pt>
                <c:pt idx="28">
                  <c:v>-35.5</c:v>
                </c:pt>
                <c:pt idx="29">
                  <c:v>-35</c:v>
                </c:pt>
                <c:pt idx="30">
                  <c:v>-34.5</c:v>
                </c:pt>
                <c:pt idx="31">
                  <c:v>-34</c:v>
                </c:pt>
                <c:pt idx="32">
                  <c:v>-33.5</c:v>
                </c:pt>
                <c:pt idx="33">
                  <c:v>-33</c:v>
                </c:pt>
                <c:pt idx="34">
                  <c:v>-32.5</c:v>
                </c:pt>
                <c:pt idx="35">
                  <c:v>-32</c:v>
                </c:pt>
                <c:pt idx="36">
                  <c:v>-31.5</c:v>
                </c:pt>
                <c:pt idx="37">
                  <c:v>-31</c:v>
                </c:pt>
                <c:pt idx="38">
                  <c:v>-30.5</c:v>
                </c:pt>
                <c:pt idx="39">
                  <c:v>-30</c:v>
                </c:pt>
                <c:pt idx="40">
                  <c:v>-29.5</c:v>
                </c:pt>
                <c:pt idx="41">
                  <c:v>-29</c:v>
                </c:pt>
                <c:pt idx="42">
                  <c:v>-28.5</c:v>
                </c:pt>
                <c:pt idx="43">
                  <c:v>-28</c:v>
                </c:pt>
                <c:pt idx="44">
                  <c:v>-27.5</c:v>
                </c:pt>
                <c:pt idx="45">
                  <c:v>-27</c:v>
                </c:pt>
                <c:pt idx="46">
                  <c:v>-26.5</c:v>
                </c:pt>
                <c:pt idx="47">
                  <c:v>-26</c:v>
                </c:pt>
                <c:pt idx="48">
                  <c:v>-25.5</c:v>
                </c:pt>
                <c:pt idx="49">
                  <c:v>-25</c:v>
                </c:pt>
                <c:pt idx="50">
                  <c:v>-24.5</c:v>
                </c:pt>
                <c:pt idx="51">
                  <c:v>-24</c:v>
                </c:pt>
                <c:pt idx="52">
                  <c:v>-23.5</c:v>
                </c:pt>
                <c:pt idx="53">
                  <c:v>-23</c:v>
                </c:pt>
                <c:pt idx="54">
                  <c:v>-22.5</c:v>
                </c:pt>
                <c:pt idx="55">
                  <c:v>-22</c:v>
                </c:pt>
                <c:pt idx="56">
                  <c:v>-21.5</c:v>
                </c:pt>
                <c:pt idx="57">
                  <c:v>-21</c:v>
                </c:pt>
                <c:pt idx="58">
                  <c:v>-20.5</c:v>
                </c:pt>
                <c:pt idx="59">
                  <c:v>-20</c:v>
                </c:pt>
                <c:pt idx="60">
                  <c:v>-19.5</c:v>
                </c:pt>
                <c:pt idx="61">
                  <c:v>-19</c:v>
                </c:pt>
                <c:pt idx="62">
                  <c:v>-18.5</c:v>
                </c:pt>
                <c:pt idx="63">
                  <c:v>-18</c:v>
                </c:pt>
                <c:pt idx="64">
                  <c:v>-17.5</c:v>
                </c:pt>
                <c:pt idx="65">
                  <c:v>-17</c:v>
                </c:pt>
                <c:pt idx="66">
                  <c:v>-16.5</c:v>
                </c:pt>
                <c:pt idx="67">
                  <c:v>-16</c:v>
                </c:pt>
                <c:pt idx="68">
                  <c:v>-15.5</c:v>
                </c:pt>
                <c:pt idx="69">
                  <c:v>-15</c:v>
                </c:pt>
                <c:pt idx="70">
                  <c:v>-14.5</c:v>
                </c:pt>
                <c:pt idx="71">
                  <c:v>-14</c:v>
                </c:pt>
                <c:pt idx="72">
                  <c:v>-13.5</c:v>
                </c:pt>
                <c:pt idx="73">
                  <c:v>-13</c:v>
                </c:pt>
                <c:pt idx="74">
                  <c:v>-12.5</c:v>
                </c:pt>
                <c:pt idx="75">
                  <c:v>-12</c:v>
                </c:pt>
                <c:pt idx="76">
                  <c:v>-11.5</c:v>
                </c:pt>
                <c:pt idx="77">
                  <c:v>-11</c:v>
                </c:pt>
                <c:pt idx="78">
                  <c:v>-10.5</c:v>
                </c:pt>
                <c:pt idx="79">
                  <c:v>-10</c:v>
                </c:pt>
                <c:pt idx="80">
                  <c:v>-9.5</c:v>
                </c:pt>
                <c:pt idx="81">
                  <c:v>-9</c:v>
                </c:pt>
                <c:pt idx="82">
                  <c:v>-8.5</c:v>
                </c:pt>
                <c:pt idx="83">
                  <c:v>-8</c:v>
                </c:pt>
                <c:pt idx="84">
                  <c:v>-7.5</c:v>
                </c:pt>
                <c:pt idx="85">
                  <c:v>-7</c:v>
                </c:pt>
                <c:pt idx="86">
                  <c:v>-6.5</c:v>
                </c:pt>
                <c:pt idx="87">
                  <c:v>-6</c:v>
                </c:pt>
                <c:pt idx="88">
                  <c:v>-5.5</c:v>
                </c:pt>
                <c:pt idx="89">
                  <c:v>-5</c:v>
                </c:pt>
                <c:pt idx="90">
                  <c:v>-4.5</c:v>
                </c:pt>
                <c:pt idx="91">
                  <c:v>-4</c:v>
                </c:pt>
                <c:pt idx="92">
                  <c:v>-3.5</c:v>
                </c:pt>
                <c:pt idx="93">
                  <c:v>-3</c:v>
                </c:pt>
                <c:pt idx="94">
                  <c:v>-2.5</c:v>
                </c:pt>
                <c:pt idx="95">
                  <c:v>-2</c:v>
                </c:pt>
                <c:pt idx="96">
                  <c:v>-1.5</c:v>
                </c:pt>
                <c:pt idx="97">
                  <c:v>-1</c:v>
                </c:pt>
                <c:pt idx="98">
                  <c:v>-0.5</c:v>
                </c:pt>
                <c:pt idx="99">
                  <c:v>0</c:v>
                </c:pt>
                <c:pt idx="100">
                  <c:v>0.5</c:v>
                </c:pt>
                <c:pt idx="101">
                  <c:v>1</c:v>
                </c:pt>
                <c:pt idx="102">
                  <c:v>1.5</c:v>
                </c:pt>
                <c:pt idx="103">
                  <c:v>2</c:v>
                </c:pt>
                <c:pt idx="104">
                  <c:v>2.5</c:v>
                </c:pt>
                <c:pt idx="105">
                  <c:v>3</c:v>
                </c:pt>
                <c:pt idx="106">
                  <c:v>3.5</c:v>
                </c:pt>
                <c:pt idx="107">
                  <c:v>4</c:v>
                </c:pt>
                <c:pt idx="108">
                  <c:v>4.5</c:v>
                </c:pt>
                <c:pt idx="109">
                  <c:v>5</c:v>
                </c:pt>
                <c:pt idx="110">
                  <c:v>5.5</c:v>
                </c:pt>
                <c:pt idx="111">
                  <c:v>6</c:v>
                </c:pt>
                <c:pt idx="112">
                  <c:v>6.5</c:v>
                </c:pt>
                <c:pt idx="113">
                  <c:v>7</c:v>
                </c:pt>
                <c:pt idx="114">
                  <c:v>7.5</c:v>
                </c:pt>
                <c:pt idx="115">
                  <c:v>8</c:v>
                </c:pt>
                <c:pt idx="116">
                  <c:v>8.5</c:v>
                </c:pt>
                <c:pt idx="117">
                  <c:v>9</c:v>
                </c:pt>
                <c:pt idx="118">
                  <c:v>9.5</c:v>
                </c:pt>
                <c:pt idx="119">
                  <c:v>10</c:v>
                </c:pt>
                <c:pt idx="120">
                  <c:v>10.5</c:v>
                </c:pt>
                <c:pt idx="121">
                  <c:v>11</c:v>
                </c:pt>
                <c:pt idx="122">
                  <c:v>11.5</c:v>
                </c:pt>
                <c:pt idx="123">
                  <c:v>12</c:v>
                </c:pt>
                <c:pt idx="124">
                  <c:v>12.5</c:v>
                </c:pt>
                <c:pt idx="125">
                  <c:v>13</c:v>
                </c:pt>
                <c:pt idx="126">
                  <c:v>13.5</c:v>
                </c:pt>
                <c:pt idx="127">
                  <c:v>14</c:v>
                </c:pt>
                <c:pt idx="128">
                  <c:v>14.5</c:v>
                </c:pt>
                <c:pt idx="129">
                  <c:v>15</c:v>
                </c:pt>
                <c:pt idx="130">
                  <c:v>15.5</c:v>
                </c:pt>
                <c:pt idx="131">
                  <c:v>16</c:v>
                </c:pt>
                <c:pt idx="132">
                  <c:v>16.5</c:v>
                </c:pt>
                <c:pt idx="133">
                  <c:v>17</c:v>
                </c:pt>
                <c:pt idx="134">
                  <c:v>17.5</c:v>
                </c:pt>
                <c:pt idx="135">
                  <c:v>18</c:v>
                </c:pt>
                <c:pt idx="136">
                  <c:v>18.5</c:v>
                </c:pt>
                <c:pt idx="137">
                  <c:v>19</c:v>
                </c:pt>
                <c:pt idx="138">
                  <c:v>19.5</c:v>
                </c:pt>
                <c:pt idx="139">
                  <c:v>20</c:v>
                </c:pt>
                <c:pt idx="140">
                  <c:v>20.5</c:v>
                </c:pt>
                <c:pt idx="141">
                  <c:v>21</c:v>
                </c:pt>
                <c:pt idx="142">
                  <c:v>21.5</c:v>
                </c:pt>
                <c:pt idx="143">
                  <c:v>22</c:v>
                </c:pt>
                <c:pt idx="144">
                  <c:v>22.5</c:v>
                </c:pt>
                <c:pt idx="145">
                  <c:v>23</c:v>
                </c:pt>
                <c:pt idx="146">
                  <c:v>23.5</c:v>
                </c:pt>
                <c:pt idx="147">
                  <c:v>24</c:v>
                </c:pt>
                <c:pt idx="148">
                  <c:v>24.5</c:v>
                </c:pt>
                <c:pt idx="149">
                  <c:v>25</c:v>
                </c:pt>
                <c:pt idx="150">
                  <c:v>25.5</c:v>
                </c:pt>
                <c:pt idx="151">
                  <c:v>26</c:v>
                </c:pt>
                <c:pt idx="152">
                  <c:v>26.5</c:v>
                </c:pt>
                <c:pt idx="153">
                  <c:v>27</c:v>
                </c:pt>
                <c:pt idx="154">
                  <c:v>27.5</c:v>
                </c:pt>
                <c:pt idx="155">
                  <c:v>28</c:v>
                </c:pt>
                <c:pt idx="156">
                  <c:v>28.5</c:v>
                </c:pt>
                <c:pt idx="157">
                  <c:v>29</c:v>
                </c:pt>
                <c:pt idx="158">
                  <c:v>29.5</c:v>
                </c:pt>
                <c:pt idx="159">
                  <c:v>30</c:v>
                </c:pt>
                <c:pt idx="160">
                  <c:v>30.5</c:v>
                </c:pt>
                <c:pt idx="161">
                  <c:v>31</c:v>
                </c:pt>
                <c:pt idx="162">
                  <c:v>31.5</c:v>
                </c:pt>
                <c:pt idx="163">
                  <c:v>32</c:v>
                </c:pt>
                <c:pt idx="164">
                  <c:v>32.5</c:v>
                </c:pt>
                <c:pt idx="165">
                  <c:v>33</c:v>
                </c:pt>
                <c:pt idx="166">
                  <c:v>33.5</c:v>
                </c:pt>
                <c:pt idx="167">
                  <c:v>34</c:v>
                </c:pt>
                <c:pt idx="168">
                  <c:v>34.5</c:v>
                </c:pt>
                <c:pt idx="169">
                  <c:v>35</c:v>
                </c:pt>
                <c:pt idx="170">
                  <c:v>35.5</c:v>
                </c:pt>
                <c:pt idx="171">
                  <c:v>36</c:v>
                </c:pt>
                <c:pt idx="172">
                  <c:v>36.5</c:v>
                </c:pt>
                <c:pt idx="173">
                  <c:v>37</c:v>
                </c:pt>
                <c:pt idx="174">
                  <c:v>37.5</c:v>
                </c:pt>
                <c:pt idx="175">
                  <c:v>38</c:v>
                </c:pt>
                <c:pt idx="176">
                  <c:v>38.5</c:v>
                </c:pt>
                <c:pt idx="177">
                  <c:v>39</c:v>
                </c:pt>
                <c:pt idx="178">
                  <c:v>39.5</c:v>
                </c:pt>
                <c:pt idx="179">
                  <c:v>40</c:v>
                </c:pt>
                <c:pt idx="180">
                  <c:v>40.5</c:v>
                </c:pt>
                <c:pt idx="181">
                  <c:v>41</c:v>
                </c:pt>
                <c:pt idx="182">
                  <c:v>41.5</c:v>
                </c:pt>
                <c:pt idx="183">
                  <c:v>42</c:v>
                </c:pt>
                <c:pt idx="184">
                  <c:v>42.5</c:v>
                </c:pt>
                <c:pt idx="186">
                  <c:v>90.5</c:v>
                </c:pt>
                <c:pt idx="187">
                  <c:v>91</c:v>
                </c:pt>
                <c:pt idx="188">
                  <c:v>91.5</c:v>
                </c:pt>
                <c:pt idx="189">
                  <c:v>92</c:v>
                </c:pt>
                <c:pt idx="190">
                  <c:v>92.5</c:v>
                </c:pt>
                <c:pt idx="191">
                  <c:v>93</c:v>
                </c:pt>
                <c:pt idx="192">
                  <c:v>93.5</c:v>
                </c:pt>
                <c:pt idx="193">
                  <c:v>94</c:v>
                </c:pt>
                <c:pt idx="194">
                  <c:v>94.5</c:v>
                </c:pt>
                <c:pt idx="195">
                  <c:v>95</c:v>
                </c:pt>
                <c:pt idx="196">
                  <c:v>95.5</c:v>
                </c:pt>
                <c:pt idx="197">
                  <c:v>96</c:v>
                </c:pt>
                <c:pt idx="198">
                  <c:v>96.5</c:v>
                </c:pt>
                <c:pt idx="199">
                  <c:v>97</c:v>
                </c:pt>
                <c:pt idx="200">
                  <c:v>97.5</c:v>
                </c:pt>
              </c:numCache>
            </c:numRef>
          </c:xVal>
          <c:yVal>
            <c:numRef>
              <c:f>Лист1!$P$2:$P$202</c:f>
              <c:numCache>
                <c:formatCode>General</c:formatCode>
                <c:ptCount val="201"/>
                <c:pt idx="0">
                  <c:v>1480</c:v>
                </c:pt>
                <c:pt idx="1">
                  <c:v>1447</c:v>
                </c:pt>
                <c:pt idx="34">
                  <c:v>1554</c:v>
                </c:pt>
                <c:pt idx="35">
                  <c:v>1549</c:v>
                </c:pt>
                <c:pt idx="36">
                  <c:v>1543</c:v>
                </c:pt>
                <c:pt idx="37">
                  <c:v>1543</c:v>
                </c:pt>
                <c:pt idx="38">
                  <c:v>1544</c:v>
                </c:pt>
                <c:pt idx="39">
                  <c:v>1584</c:v>
                </c:pt>
                <c:pt idx="40">
                  <c:v>1548</c:v>
                </c:pt>
                <c:pt idx="41">
                  <c:v>1490</c:v>
                </c:pt>
                <c:pt idx="42">
                  <c:v>1577</c:v>
                </c:pt>
                <c:pt idx="43">
                  <c:v>1477</c:v>
                </c:pt>
                <c:pt idx="44">
                  <c:v>1525</c:v>
                </c:pt>
                <c:pt idx="45">
                  <c:v>1568</c:v>
                </c:pt>
                <c:pt idx="46">
                  <c:v>1539</c:v>
                </c:pt>
                <c:pt idx="47">
                  <c:v>1537</c:v>
                </c:pt>
                <c:pt idx="48">
                  <c:v>1538</c:v>
                </c:pt>
                <c:pt idx="49">
                  <c:v>1517</c:v>
                </c:pt>
                <c:pt idx="50">
                  <c:v>1561</c:v>
                </c:pt>
                <c:pt idx="51">
                  <c:v>1558</c:v>
                </c:pt>
                <c:pt idx="52">
                  <c:v>1555</c:v>
                </c:pt>
                <c:pt idx="53">
                  <c:v>1561</c:v>
                </c:pt>
                <c:pt idx="54">
                  <c:v>1566</c:v>
                </c:pt>
                <c:pt idx="55">
                  <c:v>1554</c:v>
                </c:pt>
                <c:pt idx="56">
                  <c:v>1546</c:v>
                </c:pt>
                <c:pt idx="57">
                  <c:v>1594</c:v>
                </c:pt>
                <c:pt idx="58">
                  <c:v>1564</c:v>
                </c:pt>
                <c:pt idx="59">
                  <c:v>1552</c:v>
                </c:pt>
                <c:pt idx="60">
                  <c:v>1539</c:v>
                </c:pt>
                <c:pt idx="61">
                  <c:v>1512</c:v>
                </c:pt>
                <c:pt idx="62">
                  <c:v>1552</c:v>
                </c:pt>
                <c:pt idx="63">
                  <c:v>1549</c:v>
                </c:pt>
                <c:pt idx="64">
                  <c:v>1546</c:v>
                </c:pt>
                <c:pt idx="65">
                  <c:v>1522</c:v>
                </c:pt>
                <c:pt idx="66">
                  <c:v>1540</c:v>
                </c:pt>
                <c:pt idx="67">
                  <c:v>1518</c:v>
                </c:pt>
                <c:pt idx="68">
                  <c:v>1551</c:v>
                </c:pt>
                <c:pt idx="69">
                  <c:v>1613</c:v>
                </c:pt>
                <c:pt idx="70">
                  <c:v>1601</c:v>
                </c:pt>
                <c:pt idx="71">
                  <c:v>1600</c:v>
                </c:pt>
                <c:pt idx="72">
                  <c:v>1570</c:v>
                </c:pt>
                <c:pt idx="73">
                  <c:v>1559</c:v>
                </c:pt>
                <c:pt idx="74">
                  <c:v>1535</c:v>
                </c:pt>
                <c:pt idx="75">
                  <c:v>1526</c:v>
                </c:pt>
                <c:pt idx="76">
                  <c:v>1595</c:v>
                </c:pt>
                <c:pt idx="77">
                  <c:v>1675</c:v>
                </c:pt>
                <c:pt idx="78">
                  <c:v>1665</c:v>
                </c:pt>
                <c:pt idx="79">
                  <c:v>1612</c:v>
                </c:pt>
                <c:pt idx="80">
                  <c:v>1646</c:v>
                </c:pt>
                <c:pt idx="81">
                  <c:v>1594</c:v>
                </c:pt>
                <c:pt idx="82">
                  <c:v>1629</c:v>
                </c:pt>
                <c:pt idx="83">
                  <c:v>1616</c:v>
                </c:pt>
                <c:pt idx="84">
                  <c:v>1592</c:v>
                </c:pt>
                <c:pt idx="85">
                  <c:v>1637</c:v>
                </c:pt>
                <c:pt idx="86">
                  <c:v>1624</c:v>
                </c:pt>
                <c:pt idx="87">
                  <c:v>1609</c:v>
                </c:pt>
                <c:pt idx="88">
                  <c:v>1686</c:v>
                </c:pt>
                <c:pt idx="89">
                  <c:v>1658</c:v>
                </c:pt>
                <c:pt idx="90">
                  <c:v>1668</c:v>
                </c:pt>
                <c:pt idx="91">
                  <c:v>1668</c:v>
                </c:pt>
                <c:pt idx="92">
                  <c:v>1681</c:v>
                </c:pt>
                <c:pt idx="93">
                  <c:v>1677</c:v>
                </c:pt>
                <c:pt idx="115">
                  <c:v>1742</c:v>
                </c:pt>
                <c:pt idx="116">
                  <c:v>1755</c:v>
                </c:pt>
                <c:pt idx="117">
                  <c:v>1755</c:v>
                </c:pt>
                <c:pt idx="118">
                  <c:v>1740</c:v>
                </c:pt>
                <c:pt idx="119">
                  <c:v>1710</c:v>
                </c:pt>
                <c:pt idx="120">
                  <c:v>1787</c:v>
                </c:pt>
                <c:pt idx="121">
                  <c:v>1753</c:v>
                </c:pt>
                <c:pt idx="122">
                  <c:v>1800</c:v>
                </c:pt>
                <c:pt idx="123">
                  <c:v>1792</c:v>
                </c:pt>
                <c:pt idx="124">
                  <c:v>1787</c:v>
                </c:pt>
                <c:pt idx="125">
                  <c:v>1813</c:v>
                </c:pt>
                <c:pt idx="126">
                  <c:v>1769</c:v>
                </c:pt>
                <c:pt idx="127">
                  <c:v>1675</c:v>
                </c:pt>
                <c:pt idx="128">
                  <c:v>1705</c:v>
                </c:pt>
                <c:pt idx="129">
                  <c:v>1804</c:v>
                </c:pt>
                <c:pt idx="130">
                  <c:v>1742</c:v>
                </c:pt>
                <c:pt idx="131">
                  <c:v>1777</c:v>
                </c:pt>
                <c:pt idx="132">
                  <c:v>1777</c:v>
                </c:pt>
                <c:pt idx="133">
                  <c:v>1815</c:v>
                </c:pt>
                <c:pt idx="134">
                  <c:v>1782</c:v>
                </c:pt>
                <c:pt idx="135">
                  <c:v>1798</c:v>
                </c:pt>
                <c:pt idx="136">
                  <c:v>1812</c:v>
                </c:pt>
                <c:pt idx="137">
                  <c:v>1816</c:v>
                </c:pt>
                <c:pt idx="138">
                  <c:v>1800</c:v>
                </c:pt>
                <c:pt idx="139">
                  <c:v>1800</c:v>
                </c:pt>
                <c:pt idx="140">
                  <c:v>1831</c:v>
                </c:pt>
                <c:pt idx="141">
                  <c:v>1817</c:v>
                </c:pt>
                <c:pt idx="142">
                  <c:v>1808</c:v>
                </c:pt>
                <c:pt idx="143">
                  <c:v>1813</c:v>
                </c:pt>
                <c:pt idx="144">
                  <c:v>1789</c:v>
                </c:pt>
                <c:pt idx="145">
                  <c:v>1802</c:v>
                </c:pt>
                <c:pt idx="146">
                  <c:v>1807</c:v>
                </c:pt>
                <c:pt idx="147">
                  <c:v>1801</c:v>
                </c:pt>
                <c:pt idx="148">
                  <c:v>1795</c:v>
                </c:pt>
                <c:pt idx="149">
                  <c:v>1817</c:v>
                </c:pt>
                <c:pt idx="150">
                  <c:v>1807</c:v>
                </c:pt>
                <c:pt idx="151">
                  <c:v>1796</c:v>
                </c:pt>
                <c:pt idx="152">
                  <c:v>1795</c:v>
                </c:pt>
                <c:pt idx="153">
                  <c:v>1808</c:v>
                </c:pt>
                <c:pt idx="154">
                  <c:v>1817</c:v>
                </c:pt>
                <c:pt idx="155">
                  <c:v>1783</c:v>
                </c:pt>
                <c:pt idx="156">
                  <c:v>1812</c:v>
                </c:pt>
                <c:pt idx="157">
                  <c:v>1794</c:v>
                </c:pt>
                <c:pt idx="158">
                  <c:v>1808</c:v>
                </c:pt>
                <c:pt idx="159">
                  <c:v>1794</c:v>
                </c:pt>
                <c:pt idx="160">
                  <c:v>1805</c:v>
                </c:pt>
                <c:pt idx="161">
                  <c:v>1811</c:v>
                </c:pt>
                <c:pt idx="162">
                  <c:v>1803</c:v>
                </c:pt>
                <c:pt idx="163">
                  <c:v>1806</c:v>
                </c:pt>
                <c:pt idx="164">
                  <c:v>1798</c:v>
                </c:pt>
              </c:numCache>
            </c:numRef>
          </c:yVal>
        </c:ser>
        <c:axId val="39642624"/>
        <c:axId val="41549824"/>
      </c:scatterChart>
      <c:valAx>
        <c:axId val="39642624"/>
        <c:scaling>
          <c:orientation val="minMax"/>
          <c:max val="100"/>
          <c:min val="-7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aseline="0"/>
                  <a:t>r, arcsec</a:t>
                </a:r>
                <a:endParaRPr lang="ru-RU" sz="1200" baseline="0"/>
              </a:p>
            </c:rich>
          </c:tx>
          <c:layout>
            <c:manualLayout>
              <c:xMode val="edge"/>
              <c:yMode val="edge"/>
              <c:x val="0.4740107340383623"/>
              <c:y val="0.8959190219100831"/>
            </c:manualLayout>
          </c:layout>
        </c:title>
        <c:numFmt formatCode="General" sourceLinked="1"/>
        <c:majorTickMark val="none"/>
        <c:tickLblPos val="nextTo"/>
        <c:spPr>
          <a:ln w="28575"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1549824"/>
        <c:crosses val="autoZero"/>
        <c:crossBetween val="midCat"/>
        <c:majorUnit val="10"/>
        <c:minorUnit val="5"/>
      </c:valAx>
      <c:valAx>
        <c:axId val="41549824"/>
        <c:scaling>
          <c:orientation val="minMax"/>
          <c:max val="1900"/>
          <c:min val="140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V l-o-s, </a:t>
                </a:r>
                <a:r>
                  <a:rPr lang="en-US" sz="1400" dirty="0" smtClean="0"/>
                  <a:t>km/s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3.6549771556333545E-3"/>
              <c:y val="0.33198332349846676"/>
            </c:manualLayout>
          </c:layout>
        </c:title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200"/>
            </a:pPr>
            <a:endParaRPr lang="ru-RU"/>
          </a:p>
        </c:txPr>
        <c:crossAx val="39642624"/>
        <c:crosses val="autoZero"/>
        <c:crossBetween val="midCat"/>
        <c:majorUnit val="50"/>
        <c:minorUnit val="50"/>
      </c:valAx>
    </c:plotArea>
    <c:legend>
      <c:legendPos val="b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2.9496816370176083E-2"/>
          <c:y val="0.94115374469960811"/>
          <c:w val="0.93946303587051549"/>
          <c:h val="4.4185340894158008E-2"/>
        </c:manualLayout>
      </c:layout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2880812399786221E-2"/>
          <c:y val="3.0890206562296938E-2"/>
          <c:w val="0.62431863040102364"/>
          <c:h val="0.71610443438018545"/>
        </c:manualLayout>
      </c:layout>
      <c:scatterChart>
        <c:scatterStyle val="lineMarker"/>
        <c:ser>
          <c:idx val="0"/>
          <c:order val="0"/>
          <c:tx>
            <c:strRef>
              <c:f>Лист1!$G$1</c:f>
              <c:strCache>
                <c:ptCount val="1"/>
                <c:pt idx="0">
                  <c:v>EW Hα</c:v>
                </c:pt>
              </c:strCache>
            </c:strRef>
          </c:tx>
          <c:spPr>
            <a:ln w="15875">
              <a:solidFill>
                <a:srgbClr val="FF00FF"/>
              </a:solidFill>
            </a:ln>
          </c:spPr>
          <c:marker>
            <c:symbol val="circl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Лист1!$B$14:$B$198</c:f>
              <c:numCache>
                <c:formatCode>General</c:formatCode>
                <c:ptCount val="185"/>
                <c:pt idx="0">
                  <c:v>-41.5</c:v>
                </c:pt>
                <c:pt idx="1">
                  <c:v>-41</c:v>
                </c:pt>
                <c:pt idx="2">
                  <c:v>-40.5</c:v>
                </c:pt>
                <c:pt idx="3">
                  <c:v>-40</c:v>
                </c:pt>
                <c:pt idx="4">
                  <c:v>-39.5</c:v>
                </c:pt>
                <c:pt idx="5">
                  <c:v>-39</c:v>
                </c:pt>
                <c:pt idx="6">
                  <c:v>-38.5</c:v>
                </c:pt>
                <c:pt idx="7">
                  <c:v>-38</c:v>
                </c:pt>
                <c:pt idx="8">
                  <c:v>-37.5</c:v>
                </c:pt>
                <c:pt idx="9">
                  <c:v>-37</c:v>
                </c:pt>
                <c:pt idx="10">
                  <c:v>-36.5</c:v>
                </c:pt>
                <c:pt idx="11">
                  <c:v>-36</c:v>
                </c:pt>
                <c:pt idx="12">
                  <c:v>-35.5</c:v>
                </c:pt>
                <c:pt idx="13">
                  <c:v>-35</c:v>
                </c:pt>
                <c:pt idx="14">
                  <c:v>-34.5</c:v>
                </c:pt>
                <c:pt idx="15">
                  <c:v>-34</c:v>
                </c:pt>
                <c:pt idx="16">
                  <c:v>-33.5</c:v>
                </c:pt>
                <c:pt idx="17">
                  <c:v>-33</c:v>
                </c:pt>
                <c:pt idx="18">
                  <c:v>-32.5</c:v>
                </c:pt>
                <c:pt idx="19">
                  <c:v>-32</c:v>
                </c:pt>
                <c:pt idx="20">
                  <c:v>-31.5</c:v>
                </c:pt>
                <c:pt idx="21">
                  <c:v>-31</c:v>
                </c:pt>
                <c:pt idx="22">
                  <c:v>-30.5</c:v>
                </c:pt>
                <c:pt idx="23">
                  <c:v>-30</c:v>
                </c:pt>
                <c:pt idx="24">
                  <c:v>-29.5</c:v>
                </c:pt>
                <c:pt idx="25">
                  <c:v>-29</c:v>
                </c:pt>
                <c:pt idx="26">
                  <c:v>-28.5</c:v>
                </c:pt>
                <c:pt idx="27">
                  <c:v>-28</c:v>
                </c:pt>
                <c:pt idx="28">
                  <c:v>-27.5</c:v>
                </c:pt>
                <c:pt idx="29">
                  <c:v>-27</c:v>
                </c:pt>
                <c:pt idx="30">
                  <c:v>-26.5</c:v>
                </c:pt>
                <c:pt idx="31">
                  <c:v>-26</c:v>
                </c:pt>
                <c:pt idx="32">
                  <c:v>-25.5</c:v>
                </c:pt>
                <c:pt idx="33">
                  <c:v>-25</c:v>
                </c:pt>
                <c:pt idx="34">
                  <c:v>-24.5</c:v>
                </c:pt>
                <c:pt idx="35">
                  <c:v>-24</c:v>
                </c:pt>
                <c:pt idx="36">
                  <c:v>-23.5</c:v>
                </c:pt>
                <c:pt idx="37">
                  <c:v>-23</c:v>
                </c:pt>
                <c:pt idx="38">
                  <c:v>-22.5</c:v>
                </c:pt>
                <c:pt idx="39">
                  <c:v>-22</c:v>
                </c:pt>
                <c:pt idx="40">
                  <c:v>-21.5</c:v>
                </c:pt>
                <c:pt idx="41">
                  <c:v>-21</c:v>
                </c:pt>
                <c:pt idx="42">
                  <c:v>-20.5</c:v>
                </c:pt>
                <c:pt idx="43">
                  <c:v>-20</c:v>
                </c:pt>
                <c:pt idx="44">
                  <c:v>-19.5</c:v>
                </c:pt>
                <c:pt idx="45">
                  <c:v>-19</c:v>
                </c:pt>
                <c:pt idx="46">
                  <c:v>-18.5</c:v>
                </c:pt>
                <c:pt idx="47">
                  <c:v>-18</c:v>
                </c:pt>
                <c:pt idx="48">
                  <c:v>-17.5</c:v>
                </c:pt>
                <c:pt idx="49">
                  <c:v>-17</c:v>
                </c:pt>
                <c:pt idx="50">
                  <c:v>-16.5</c:v>
                </c:pt>
                <c:pt idx="51">
                  <c:v>-16</c:v>
                </c:pt>
                <c:pt idx="52">
                  <c:v>-15.5</c:v>
                </c:pt>
                <c:pt idx="53">
                  <c:v>-15</c:v>
                </c:pt>
                <c:pt idx="54">
                  <c:v>-14.5</c:v>
                </c:pt>
                <c:pt idx="55">
                  <c:v>-14</c:v>
                </c:pt>
                <c:pt idx="56">
                  <c:v>-13.5</c:v>
                </c:pt>
                <c:pt idx="57">
                  <c:v>-13</c:v>
                </c:pt>
                <c:pt idx="58">
                  <c:v>-12.5</c:v>
                </c:pt>
                <c:pt idx="59">
                  <c:v>-12</c:v>
                </c:pt>
                <c:pt idx="60">
                  <c:v>-11.5</c:v>
                </c:pt>
                <c:pt idx="61">
                  <c:v>-11</c:v>
                </c:pt>
                <c:pt idx="62">
                  <c:v>-10.5</c:v>
                </c:pt>
                <c:pt idx="63">
                  <c:v>-10</c:v>
                </c:pt>
                <c:pt idx="64">
                  <c:v>-9.5</c:v>
                </c:pt>
                <c:pt idx="65">
                  <c:v>-9</c:v>
                </c:pt>
                <c:pt idx="66">
                  <c:v>-8.5</c:v>
                </c:pt>
                <c:pt idx="67">
                  <c:v>-8</c:v>
                </c:pt>
                <c:pt idx="68">
                  <c:v>-7.5</c:v>
                </c:pt>
                <c:pt idx="69">
                  <c:v>-7</c:v>
                </c:pt>
                <c:pt idx="70">
                  <c:v>-6.5</c:v>
                </c:pt>
                <c:pt idx="71">
                  <c:v>-6</c:v>
                </c:pt>
                <c:pt idx="72">
                  <c:v>-5.5</c:v>
                </c:pt>
                <c:pt idx="73">
                  <c:v>-5</c:v>
                </c:pt>
                <c:pt idx="74">
                  <c:v>-4.5</c:v>
                </c:pt>
                <c:pt idx="75">
                  <c:v>-4</c:v>
                </c:pt>
                <c:pt idx="76">
                  <c:v>-3.5</c:v>
                </c:pt>
                <c:pt idx="77">
                  <c:v>-3</c:v>
                </c:pt>
                <c:pt idx="78">
                  <c:v>-2.5</c:v>
                </c:pt>
                <c:pt idx="79">
                  <c:v>-2</c:v>
                </c:pt>
                <c:pt idx="80">
                  <c:v>-1.5</c:v>
                </c:pt>
                <c:pt idx="81">
                  <c:v>-1</c:v>
                </c:pt>
                <c:pt idx="82">
                  <c:v>-0.5</c:v>
                </c:pt>
                <c:pt idx="83">
                  <c:v>0</c:v>
                </c:pt>
                <c:pt idx="84">
                  <c:v>0.5</c:v>
                </c:pt>
                <c:pt idx="85">
                  <c:v>1</c:v>
                </c:pt>
                <c:pt idx="86">
                  <c:v>1.5</c:v>
                </c:pt>
                <c:pt idx="87">
                  <c:v>2</c:v>
                </c:pt>
                <c:pt idx="88">
                  <c:v>2.5</c:v>
                </c:pt>
                <c:pt idx="89">
                  <c:v>3</c:v>
                </c:pt>
                <c:pt idx="90">
                  <c:v>3.5</c:v>
                </c:pt>
                <c:pt idx="91">
                  <c:v>4</c:v>
                </c:pt>
                <c:pt idx="92">
                  <c:v>4.5</c:v>
                </c:pt>
                <c:pt idx="93">
                  <c:v>5</c:v>
                </c:pt>
                <c:pt idx="94">
                  <c:v>5.5</c:v>
                </c:pt>
                <c:pt idx="95">
                  <c:v>6</c:v>
                </c:pt>
                <c:pt idx="96">
                  <c:v>6.5</c:v>
                </c:pt>
                <c:pt idx="97">
                  <c:v>7</c:v>
                </c:pt>
                <c:pt idx="98">
                  <c:v>7.5</c:v>
                </c:pt>
                <c:pt idx="99">
                  <c:v>8</c:v>
                </c:pt>
                <c:pt idx="100">
                  <c:v>8.5</c:v>
                </c:pt>
                <c:pt idx="101">
                  <c:v>9</c:v>
                </c:pt>
                <c:pt idx="102">
                  <c:v>9.5</c:v>
                </c:pt>
                <c:pt idx="103">
                  <c:v>10</c:v>
                </c:pt>
                <c:pt idx="104">
                  <c:v>10.5</c:v>
                </c:pt>
                <c:pt idx="105">
                  <c:v>11</c:v>
                </c:pt>
                <c:pt idx="106">
                  <c:v>11.5</c:v>
                </c:pt>
                <c:pt idx="107">
                  <c:v>12</c:v>
                </c:pt>
                <c:pt idx="108">
                  <c:v>12.5</c:v>
                </c:pt>
                <c:pt idx="109">
                  <c:v>13</c:v>
                </c:pt>
                <c:pt idx="110">
                  <c:v>13.5</c:v>
                </c:pt>
                <c:pt idx="111">
                  <c:v>14</c:v>
                </c:pt>
                <c:pt idx="112">
                  <c:v>14.5</c:v>
                </c:pt>
                <c:pt idx="113">
                  <c:v>15</c:v>
                </c:pt>
                <c:pt idx="114">
                  <c:v>15.5</c:v>
                </c:pt>
                <c:pt idx="115">
                  <c:v>16</c:v>
                </c:pt>
                <c:pt idx="116">
                  <c:v>16.5</c:v>
                </c:pt>
                <c:pt idx="117">
                  <c:v>17</c:v>
                </c:pt>
                <c:pt idx="118">
                  <c:v>17.5</c:v>
                </c:pt>
                <c:pt idx="119">
                  <c:v>18</c:v>
                </c:pt>
                <c:pt idx="120">
                  <c:v>18.5</c:v>
                </c:pt>
                <c:pt idx="121">
                  <c:v>19</c:v>
                </c:pt>
                <c:pt idx="122">
                  <c:v>19.5</c:v>
                </c:pt>
                <c:pt idx="123">
                  <c:v>20</c:v>
                </c:pt>
                <c:pt idx="124">
                  <c:v>20.5</c:v>
                </c:pt>
                <c:pt idx="125">
                  <c:v>21</c:v>
                </c:pt>
                <c:pt idx="126">
                  <c:v>21.5</c:v>
                </c:pt>
                <c:pt idx="127">
                  <c:v>22</c:v>
                </c:pt>
                <c:pt idx="128">
                  <c:v>22.5</c:v>
                </c:pt>
                <c:pt idx="129">
                  <c:v>23</c:v>
                </c:pt>
                <c:pt idx="130">
                  <c:v>23.5</c:v>
                </c:pt>
                <c:pt idx="131">
                  <c:v>24</c:v>
                </c:pt>
                <c:pt idx="132">
                  <c:v>24.5</c:v>
                </c:pt>
                <c:pt idx="133">
                  <c:v>25</c:v>
                </c:pt>
                <c:pt idx="134">
                  <c:v>25.5</c:v>
                </c:pt>
                <c:pt idx="135">
                  <c:v>26</c:v>
                </c:pt>
                <c:pt idx="136">
                  <c:v>26.5</c:v>
                </c:pt>
                <c:pt idx="137">
                  <c:v>27</c:v>
                </c:pt>
                <c:pt idx="138">
                  <c:v>27.5</c:v>
                </c:pt>
                <c:pt idx="139">
                  <c:v>28</c:v>
                </c:pt>
                <c:pt idx="140">
                  <c:v>28.5</c:v>
                </c:pt>
                <c:pt idx="141">
                  <c:v>29</c:v>
                </c:pt>
                <c:pt idx="142">
                  <c:v>29.5</c:v>
                </c:pt>
                <c:pt idx="143">
                  <c:v>30</c:v>
                </c:pt>
                <c:pt idx="144">
                  <c:v>30.5</c:v>
                </c:pt>
                <c:pt idx="145">
                  <c:v>31</c:v>
                </c:pt>
                <c:pt idx="146">
                  <c:v>31.5</c:v>
                </c:pt>
                <c:pt idx="147">
                  <c:v>32</c:v>
                </c:pt>
                <c:pt idx="148">
                  <c:v>32.5</c:v>
                </c:pt>
                <c:pt idx="149">
                  <c:v>33</c:v>
                </c:pt>
                <c:pt idx="150">
                  <c:v>33.5</c:v>
                </c:pt>
                <c:pt idx="151">
                  <c:v>34</c:v>
                </c:pt>
                <c:pt idx="152">
                  <c:v>34.5</c:v>
                </c:pt>
                <c:pt idx="153">
                  <c:v>35</c:v>
                </c:pt>
                <c:pt idx="154">
                  <c:v>35.5</c:v>
                </c:pt>
                <c:pt idx="155">
                  <c:v>36</c:v>
                </c:pt>
                <c:pt idx="156">
                  <c:v>36.5</c:v>
                </c:pt>
                <c:pt idx="157">
                  <c:v>37</c:v>
                </c:pt>
                <c:pt idx="158">
                  <c:v>37.5</c:v>
                </c:pt>
                <c:pt idx="159">
                  <c:v>38</c:v>
                </c:pt>
                <c:pt idx="160">
                  <c:v>38.5</c:v>
                </c:pt>
                <c:pt idx="161">
                  <c:v>39</c:v>
                </c:pt>
                <c:pt idx="162">
                  <c:v>39.5</c:v>
                </c:pt>
                <c:pt idx="163">
                  <c:v>40</c:v>
                </c:pt>
                <c:pt idx="164">
                  <c:v>40.5</c:v>
                </c:pt>
                <c:pt idx="165">
                  <c:v>41</c:v>
                </c:pt>
                <c:pt idx="166">
                  <c:v>41.5</c:v>
                </c:pt>
                <c:pt idx="167">
                  <c:v>42</c:v>
                </c:pt>
                <c:pt idx="168">
                  <c:v>42.5</c:v>
                </c:pt>
                <c:pt idx="170">
                  <c:v>90.5</c:v>
                </c:pt>
                <c:pt idx="171">
                  <c:v>91</c:v>
                </c:pt>
                <c:pt idx="172">
                  <c:v>91.5</c:v>
                </c:pt>
                <c:pt idx="173">
                  <c:v>92</c:v>
                </c:pt>
                <c:pt idx="174">
                  <c:v>92.5</c:v>
                </c:pt>
                <c:pt idx="175">
                  <c:v>93</c:v>
                </c:pt>
                <c:pt idx="176">
                  <c:v>93.5</c:v>
                </c:pt>
                <c:pt idx="177">
                  <c:v>94</c:v>
                </c:pt>
                <c:pt idx="178">
                  <c:v>94.5</c:v>
                </c:pt>
                <c:pt idx="179">
                  <c:v>95</c:v>
                </c:pt>
                <c:pt idx="180">
                  <c:v>95.5</c:v>
                </c:pt>
                <c:pt idx="181">
                  <c:v>96</c:v>
                </c:pt>
                <c:pt idx="182">
                  <c:v>96.5</c:v>
                </c:pt>
                <c:pt idx="183">
                  <c:v>97</c:v>
                </c:pt>
                <c:pt idx="184">
                  <c:v>97.5</c:v>
                </c:pt>
              </c:numCache>
            </c:numRef>
          </c:xVal>
          <c:yVal>
            <c:numRef>
              <c:f>Лист1!$G$14:$G$198</c:f>
              <c:numCache>
                <c:formatCode>General</c:formatCode>
                <c:ptCount val="185"/>
                <c:pt idx="8" formatCode="0.00">
                  <c:v>1.27</c:v>
                </c:pt>
                <c:pt idx="9" formatCode="0.00">
                  <c:v>1.25</c:v>
                </c:pt>
                <c:pt idx="10" formatCode="0.00">
                  <c:v>1.46</c:v>
                </c:pt>
                <c:pt idx="11" formatCode="0.00">
                  <c:v>1</c:v>
                </c:pt>
                <c:pt idx="12" formatCode="0.00">
                  <c:v>2.7800000000000002</c:v>
                </c:pt>
                <c:pt idx="13" formatCode="0.00">
                  <c:v>2.06</c:v>
                </c:pt>
                <c:pt idx="14" formatCode="0.00">
                  <c:v>2.9499999999999997</c:v>
                </c:pt>
                <c:pt idx="15" formatCode="0.00">
                  <c:v>1.34</c:v>
                </c:pt>
                <c:pt idx="16" formatCode="0.00">
                  <c:v>0.84000000000000041</c:v>
                </c:pt>
                <c:pt idx="17" formatCode="0.00">
                  <c:v>1.3</c:v>
                </c:pt>
                <c:pt idx="18" formatCode="0.00">
                  <c:v>1.6900000000000008</c:v>
                </c:pt>
                <c:pt idx="19" formatCode="0.00">
                  <c:v>1.73</c:v>
                </c:pt>
                <c:pt idx="20" formatCode="0.00">
                  <c:v>2.2999999999999998</c:v>
                </c:pt>
                <c:pt idx="21" formatCode="0.00">
                  <c:v>0.9500000000000004</c:v>
                </c:pt>
                <c:pt idx="22" formatCode="0.00">
                  <c:v>1.1100000000000001</c:v>
                </c:pt>
                <c:pt idx="23" formatCode="0.00">
                  <c:v>1.29</c:v>
                </c:pt>
                <c:pt idx="24" formatCode="0.00">
                  <c:v>1.1800000000000008</c:v>
                </c:pt>
                <c:pt idx="25" formatCode="0.00">
                  <c:v>1.21</c:v>
                </c:pt>
                <c:pt idx="26" formatCode="0.00">
                  <c:v>1.51</c:v>
                </c:pt>
                <c:pt idx="27" formatCode="0.00">
                  <c:v>1.53</c:v>
                </c:pt>
                <c:pt idx="28" formatCode="0.00">
                  <c:v>1.9100000000000001</c:v>
                </c:pt>
                <c:pt idx="29" formatCode="0.00">
                  <c:v>3.36</c:v>
                </c:pt>
                <c:pt idx="30" formatCode="0.00">
                  <c:v>3.7</c:v>
                </c:pt>
                <c:pt idx="31" formatCode="0.00">
                  <c:v>5.48</c:v>
                </c:pt>
                <c:pt idx="32" formatCode="0.00">
                  <c:v>6.14</c:v>
                </c:pt>
                <c:pt idx="33" formatCode="0.00">
                  <c:v>7.87</c:v>
                </c:pt>
                <c:pt idx="34" formatCode="0.00">
                  <c:v>9.67</c:v>
                </c:pt>
                <c:pt idx="35" formatCode="0.00">
                  <c:v>11.21</c:v>
                </c:pt>
                <c:pt idx="36" formatCode="0.00">
                  <c:v>11.950000000000006</c:v>
                </c:pt>
                <c:pt idx="37" formatCode="0.00">
                  <c:v>11.55</c:v>
                </c:pt>
                <c:pt idx="38" formatCode="0.00">
                  <c:v>9.620000000000001</c:v>
                </c:pt>
                <c:pt idx="39" formatCode="0.00">
                  <c:v>8.2800000000000011</c:v>
                </c:pt>
                <c:pt idx="40" formatCode="0.00">
                  <c:v>6.9</c:v>
                </c:pt>
                <c:pt idx="41" formatCode="0.00">
                  <c:v>5.34</c:v>
                </c:pt>
                <c:pt idx="42" formatCode="0.00">
                  <c:v>5.4300000000000024</c:v>
                </c:pt>
                <c:pt idx="43" formatCode="0.00">
                  <c:v>5.29</c:v>
                </c:pt>
                <c:pt idx="44" formatCode="0.00">
                  <c:v>4.3599999999999985</c:v>
                </c:pt>
                <c:pt idx="45" formatCode="0.00">
                  <c:v>3.34</c:v>
                </c:pt>
                <c:pt idx="46" formatCode="0.00">
                  <c:v>3.63</c:v>
                </c:pt>
                <c:pt idx="47" formatCode="0.00">
                  <c:v>3.3</c:v>
                </c:pt>
                <c:pt idx="48" formatCode="0.00">
                  <c:v>2.4499999999999997</c:v>
                </c:pt>
                <c:pt idx="49" formatCode="0.00">
                  <c:v>2.5</c:v>
                </c:pt>
                <c:pt idx="50" formatCode="0.00">
                  <c:v>2.36</c:v>
                </c:pt>
                <c:pt idx="51" formatCode="0.00">
                  <c:v>2.27</c:v>
                </c:pt>
                <c:pt idx="52" formatCode="0.00">
                  <c:v>1.61</c:v>
                </c:pt>
                <c:pt idx="53" formatCode="0.00">
                  <c:v>1.6</c:v>
                </c:pt>
                <c:pt idx="54" formatCode="0.00">
                  <c:v>1.24</c:v>
                </c:pt>
                <c:pt idx="55" formatCode="0.00">
                  <c:v>1.27</c:v>
                </c:pt>
                <c:pt idx="56" formatCode="0.00">
                  <c:v>0.93</c:v>
                </c:pt>
                <c:pt idx="57" formatCode="0.00">
                  <c:v>0.71000000000000041</c:v>
                </c:pt>
                <c:pt idx="58" formatCode="0.00">
                  <c:v>0.53</c:v>
                </c:pt>
                <c:pt idx="59" formatCode="0.00">
                  <c:v>0.61000000000000043</c:v>
                </c:pt>
                <c:pt idx="60" formatCode="0.00">
                  <c:v>0.38000000000000023</c:v>
                </c:pt>
                <c:pt idx="61" formatCode="0.00">
                  <c:v>0.56000000000000005</c:v>
                </c:pt>
                <c:pt idx="62" formatCode="0.00">
                  <c:v>0.53</c:v>
                </c:pt>
                <c:pt idx="63" formatCode="0.00">
                  <c:v>0.7000000000000004</c:v>
                </c:pt>
                <c:pt idx="64" formatCode="0.00">
                  <c:v>0.67000000000000071</c:v>
                </c:pt>
                <c:pt idx="65" formatCode="0.00">
                  <c:v>1.6400000000000001</c:v>
                </c:pt>
                <c:pt idx="66" formatCode="0.00">
                  <c:v>1.129999999999999</c:v>
                </c:pt>
                <c:pt idx="67" formatCode="0.00">
                  <c:v>1.149999999999999</c:v>
                </c:pt>
                <c:pt idx="68" formatCode="0.00">
                  <c:v>0.87000000000000044</c:v>
                </c:pt>
                <c:pt idx="69" formatCode="0.00">
                  <c:v>0.60000000000000042</c:v>
                </c:pt>
                <c:pt idx="70" formatCode="0.00">
                  <c:v>0.69000000000000039</c:v>
                </c:pt>
                <c:pt idx="99">
                  <c:v>0.87000000000000044</c:v>
                </c:pt>
                <c:pt idx="100">
                  <c:v>1.0900000000000001</c:v>
                </c:pt>
                <c:pt idx="101">
                  <c:v>1.04</c:v>
                </c:pt>
                <c:pt idx="102">
                  <c:v>1.47</c:v>
                </c:pt>
                <c:pt idx="103">
                  <c:v>1.3900000000000001</c:v>
                </c:pt>
                <c:pt idx="104">
                  <c:v>1.01</c:v>
                </c:pt>
                <c:pt idx="105">
                  <c:v>0.99</c:v>
                </c:pt>
                <c:pt idx="106">
                  <c:v>1.1900000000000008</c:v>
                </c:pt>
                <c:pt idx="107">
                  <c:v>1.1900000000000008</c:v>
                </c:pt>
                <c:pt idx="108">
                  <c:v>1.32</c:v>
                </c:pt>
                <c:pt idx="109">
                  <c:v>0.97000000000000042</c:v>
                </c:pt>
                <c:pt idx="110" formatCode="0.00">
                  <c:v>1</c:v>
                </c:pt>
                <c:pt idx="111">
                  <c:v>1.51</c:v>
                </c:pt>
                <c:pt idx="112">
                  <c:v>2.2200000000000002</c:v>
                </c:pt>
                <c:pt idx="113">
                  <c:v>2.4899999999999998</c:v>
                </c:pt>
                <c:pt idx="114">
                  <c:v>2.72</c:v>
                </c:pt>
                <c:pt idx="115">
                  <c:v>2.84</c:v>
                </c:pt>
                <c:pt idx="116">
                  <c:v>3.77</c:v>
                </c:pt>
                <c:pt idx="117" formatCode="0.00">
                  <c:v>3.56</c:v>
                </c:pt>
                <c:pt idx="118" formatCode="0.00">
                  <c:v>3.98</c:v>
                </c:pt>
                <c:pt idx="119" formatCode="0.00">
                  <c:v>3.4099999999999997</c:v>
                </c:pt>
                <c:pt idx="120" formatCode="0.00">
                  <c:v>4.41</c:v>
                </c:pt>
                <c:pt idx="121" formatCode="0.00">
                  <c:v>2.92</c:v>
                </c:pt>
                <c:pt idx="122" formatCode="0.00">
                  <c:v>2.84</c:v>
                </c:pt>
                <c:pt idx="123" formatCode="0.00">
                  <c:v>3.11</c:v>
                </c:pt>
                <c:pt idx="124" formatCode="0.00">
                  <c:v>3.3499999999999988</c:v>
                </c:pt>
                <c:pt idx="125" formatCode="0.00">
                  <c:v>3.7</c:v>
                </c:pt>
                <c:pt idx="126" formatCode="0.00">
                  <c:v>4.4400000000000004</c:v>
                </c:pt>
                <c:pt idx="127" formatCode="0.00">
                  <c:v>4.5599999999999996</c:v>
                </c:pt>
                <c:pt idx="128" formatCode="0.00">
                  <c:v>4.5599999999999996</c:v>
                </c:pt>
                <c:pt idx="129" formatCode="0.00">
                  <c:v>4.9700000000000024</c:v>
                </c:pt>
                <c:pt idx="130" formatCode="0.00">
                  <c:v>5.34</c:v>
                </c:pt>
                <c:pt idx="131" formatCode="0.00">
                  <c:v>4.58</c:v>
                </c:pt>
                <c:pt idx="132" formatCode="0.00">
                  <c:v>4.46</c:v>
                </c:pt>
                <c:pt idx="133" formatCode="0.00">
                  <c:v>3.79</c:v>
                </c:pt>
                <c:pt idx="134" formatCode="0.00">
                  <c:v>3.05</c:v>
                </c:pt>
                <c:pt idx="135" formatCode="0.00">
                  <c:v>3.05</c:v>
                </c:pt>
                <c:pt idx="136" formatCode="0.00">
                  <c:v>3.23</c:v>
                </c:pt>
                <c:pt idx="137" formatCode="0.00">
                  <c:v>3.8899999999999997</c:v>
                </c:pt>
                <c:pt idx="138" formatCode="0.00">
                  <c:v>4.22</c:v>
                </c:pt>
                <c:pt idx="139" formatCode="0.00">
                  <c:v>4.91</c:v>
                </c:pt>
                <c:pt idx="140" formatCode="0.00">
                  <c:v>4.4700000000000024</c:v>
                </c:pt>
                <c:pt idx="141" formatCode="0.00">
                  <c:v>2.54</c:v>
                </c:pt>
                <c:pt idx="142" formatCode="0.00">
                  <c:v>1.9200000000000008</c:v>
                </c:pt>
                <c:pt idx="143" formatCode="0.00">
                  <c:v>1.7</c:v>
                </c:pt>
                <c:pt idx="170" formatCode="0.00">
                  <c:v>20.12</c:v>
                </c:pt>
                <c:pt idx="171" formatCode="0.00">
                  <c:v>29.03</c:v>
                </c:pt>
                <c:pt idx="172" formatCode="0.00">
                  <c:v>23.02</c:v>
                </c:pt>
                <c:pt idx="173" formatCode="0.00">
                  <c:v>39.720000000000013</c:v>
                </c:pt>
                <c:pt idx="174" formatCode="0.00">
                  <c:v>167.3</c:v>
                </c:pt>
                <c:pt idx="175" formatCode="0.00">
                  <c:v>89.33</c:v>
                </c:pt>
                <c:pt idx="176" formatCode="0.00">
                  <c:v>76.61999999999999</c:v>
                </c:pt>
                <c:pt idx="177" formatCode="0.00">
                  <c:v>121.92</c:v>
                </c:pt>
                <c:pt idx="178" formatCode="0.00">
                  <c:v>131.38000000000011</c:v>
                </c:pt>
                <c:pt idx="179" formatCode="0.00">
                  <c:v>79.319999999999993</c:v>
                </c:pt>
                <c:pt idx="180" formatCode="0.00">
                  <c:v>22.55</c:v>
                </c:pt>
                <c:pt idx="181" formatCode="0.00">
                  <c:v>26.919999999999987</c:v>
                </c:pt>
                <c:pt idx="182" formatCode="0.00">
                  <c:v>76.849999999999994</c:v>
                </c:pt>
                <c:pt idx="183" formatCode="0.00">
                  <c:v>149</c:v>
                </c:pt>
                <c:pt idx="184" formatCode="0.00">
                  <c:v>54.55</c:v>
                </c:pt>
              </c:numCache>
            </c:numRef>
          </c:yVal>
        </c:ser>
        <c:ser>
          <c:idx val="1"/>
          <c:order val="1"/>
          <c:tx>
            <c:strRef>
              <c:f>Лист1!$L$1</c:f>
              <c:strCache>
                <c:ptCount val="1"/>
                <c:pt idx="0">
                  <c:v>EW [NII]</c:v>
                </c:pt>
              </c:strCache>
            </c:strRef>
          </c:tx>
          <c:spPr>
            <a:ln w="15875">
              <a:solidFill>
                <a:srgbClr val="0070C0"/>
              </a:solidFill>
            </a:ln>
          </c:spPr>
          <c:marker>
            <c:symbol val="circle"/>
            <c:size val="4"/>
            <c:spPr>
              <a:solidFill>
                <a:srgbClr val="00FFFF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Лист1!$B$14:$B$198</c:f>
              <c:numCache>
                <c:formatCode>General</c:formatCode>
                <c:ptCount val="185"/>
                <c:pt idx="0">
                  <c:v>-41.5</c:v>
                </c:pt>
                <c:pt idx="1">
                  <c:v>-41</c:v>
                </c:pt>
                <c:pt idx="2">
                  <c:v>-40.5</c:v>
                </c:pt>
                <c:pt idx="3">
                  <c:v>-40</c:v>
                </c:pt>
                <c:pt idx="4">
                  <c:v>-39.5</c:v>
                </c:pt>
                <c:pt idx="5">
                  <c:v>-39</c:v>
                </c:pt>
                <c:pt idx="6">
                  <c:v>-38.5</c:v>
                </c:pt>
                <c:pt idx="7">
                  <c:v>-38</c:v>
                </c:pt>
                <c:pt idx="8">
                  <c:v>-37.5</c:v>
                </c:pt>
                <c:pt idx="9">
                  <c:v>-37</c:v>
                </c:pt>
                <c:pt idx="10">
                  <c:v>-36.5</c:v>
                </c:pt>
                <c:pt idx="11">
                  <c:v>-36</c:v>
                </c:pt>
                <c:pt idx="12">
                  <c:v>-35.5</c:v>
                </c:pt>
                <c:pt idx="13">
                  <c:v>-35</c:v>
                </c:pt>
                <c:pt idx="14">
                  <c:v>-34.5</c:v>
                </c:pt>
                <c:pt idx="15">
                  <c:v>-34</c:v>
                </c:pt>
                <c:pt idx="16">
                  <c:v>-33.5</c:v>
                </c:pt>
                <c:pt idx="17">
                  <c:v>-33</c:v>
                </c:pt>
                <c:pt idx="18">
                  <c:v>-32.5</c:v>
                </c:pt>
                <c:pt idx="19">
                  <c:v>-32</c:v>
                </c:pt>
                <c:pt idx="20">
                  <c:v>-31.5</c:v>
                </c:pt>
                <c:pt idx="21">
                  <c:v>-31</c:v>
                </c:pt>
                <c:pt idx="22">
                  <c:v>-30.5</c:v>
                </c:pt>
                <c:pt idx="23">
                  <c:v>-30</c:v>
                </c:pt>
                <c:pt idx="24">
                  <c:v>-29.5</c:v>
                </c:pt>
                <c:pt idx="25">
                  <c:v>-29</c:v>
                </c:pt>
                <c:pt idx="26">
                  <c:v>-28.5</c:v>
                </c:pt>
                <c:pt idx="27">
                  <c:v>-28</c:v>
                </c:pt>
                <c:pt idx="28">
                  <c:v>-27.5</c:v>
                </c:pt>
                <c:pt idx="29">
                  <c:v>-27</c:v>
                </c:pt>
                <c:pt idx="30">
                  <c:v>-26.5</c:v>
                </c:pt>
                <c:pt idx="31">
                  <c:v>-26</c:v>
                </c:pt>
                <c:pt idx="32">
                  <c:v>-25.5</c:v>
                </c:pt>
                <c:pt idx="33">
                  <c:v>-25</c:v>
                </c:pt>
                <c:pt idx="34">
                  <c:v>-24.5</c:v>
                </c:pt>
                <c:pt idx="35">
                  <c:v>-24</c:v>
                </c:pt>
                <c:pt idx="36">
                  <c:v>-23.5</c:v>
                </c:pt>
                <c:pt idx="37">
                  <c:v>-23</c:v>
                </c:pt>
                <c:pt idx="38">
                  <c:v>-22.5</c:v>
                </c:pt>
                <c:pt idx="39">
                  <c:v>-22</c:v>
                </c:pt>
                <c:pt idx="40">
                  <c:v>-21.5</c:v>
                </c:pt>
                <c:pt idx="41">
                  <c:v>-21</c:v>
                </c:pt>
                <c:pt idx="42">
                  <c:v>-20.5</c:v>
                </c:pt>
                <c:pt idx="43">
                  <c:v>-20</c:v>
                </c:pt>
                <c:pt idx="44">
                  <c:v>-19.5</c:v>
                </c:pt>
                <c:pt idx="45">
                  <c:v>-19</c:v>
                </c:pt>
                <c:pt idx="46">
                  <c:v>-18.5</c:v>
                </c:pt>
                <c:pt idx="47">
                  <c:v>-18</c:v>
                </c:pt>
                <c:pt idx="48">
                  <c:v>-17.5</c:v>
                </c:pt>
                <c:pt idx="49">
                  <c:v>-17</c:v>
                </c:pt>
                <c:pt idx="50">
                  <c:v>-16.5</c:v>
                </c:pt>
                <c:pt idx="51">
                  <c:v>-16</c:v>
                </c:pt>
                <c:pt idx="52">
                  <c:v>-15.5</c:v>
                </c:pt>
                <c:pt idx="53">
                  <c:v>-15</c:v>
                </c:pt>
                <c:pt idx="54">
                  <c:v>-14.5</c:v>
                </c:pt>
                <c:pt idx="55">
                  <c:v>-14</c:v>
                </c:pt>
                <c:pt idx="56">
                  <c:v>-13.5</c:v>
                </c:pt>
                <c:pt idx="57">
                  <c:v>-13</c:v>
                </c:pt>
                <c:pt idx="58">
                  <c:v>-12.5</c:v>
                </c:pt>
                <c:pt idx="59">
                  <c:v>-12</c:v>
                </c:pt>
                <c:pt idx="60">
                  <c:v>-11.5</c:v>
                </c:pt>
                <c:pt idx="61">
                  <c:v>-11</c:v>
                </c:pt>
                <c:pt idx="62">
                  <c:v>-10.5</c:v>
                </c:pt>
                <c:pt idx="63">
                  <c:v>-10</c:v>
                </c:pt>
                <c:pt idx="64">
                  <c:v>-9.5</c:v>
                </c:pt>
                <c:pt idx="65">
                  <c:v>-9</c:v>
                </c:pt>
                <c:pt idx="66">
                  <c:v>-8.5</c:v>
                </c:pt>
                <c:pt idx="67">
                  <c:v>-8</c:v>
                </c:pt>
                <c:pt idx="68">
                  <c:v>-7.5</c:v>
                </c:pt>
                <c:pt idx="69">
                  <c:v>-7</c:v>
                </c:pt>
                <c:pt idx="70">
                  <c:v>-6.5</c:v>
                </c:pt>
                <c:pt idx="71">
                  <c:v>-6</c:v>
                </c:pt>
                <c:pt idx="72">
                  <c:v>-5.5</c:v>
                </c:pt>
                <c:pt idx="73">
                  <c:v>-5</c:v>
                </c:pt>
                <c:pt idx="74">
                  <c:v>-4.5</c:v>
                </c:pt>
                <c:pt idx="75">
                  <c:v>-4</c:v>
                </c:pt>
                <c:pt idx="76">
                  <c:v>-3.5</c:v>
                </c:pt>
                <c:pt idx="77">
                  <c:v>-3</c:v>
                </c:pt>
                <c:pt idx="78">
                  <c:v>-2.5</c:v>
                </c:pt>
                <c:pt idx="79">
                  <c:v>-2</c:v>
                </c:pt>
                <c:pt idx="80">
                  <c:v>-1.5</c:v>
                </c:pt>
                <c:pt idx="81">
                  <c:v>-1</c:v>
                </c:pt>
                <c:pt idx="82">
                  <c:v>-0.5</c:v>
                </c:pt>
                <c:pt idx="83">
                  <c:v>0</c:v>
                </c:pt>
                <c:pt idx="84">
                  <c:v>0.5</c:v>
                </c:pt>
                <c:pt idx="85">
                  <c:v>1</c:v>
                </c:pt>
                <c:pt idx="86">
                  <c:v>1.5</c:v>
                </c:pt>
                <c:pt idx="87">
                  <c:v>2</c:v>
                </c:pt>
                <c:pt idx="88">
                  <c:v>2.5</c:v>
                </c:pt>
                <c:pt idx="89">
                  <c:v>3</c:v>
                </c:pt>
                <c:pt idx="90">
                  <c:v>3.5</c:v>
                </c:pt>
                <c:pt idx="91">
                  <c:v>4</c:v>
                </c:pt>
                <c:pt idx="92">
                  <c:v>4.5</c:v>
                </c:pt>
                <c:pt idx="93">
                  <c:v>5</c:v>
                </c:pt>
                <c:pt idx="94">
                  <c:v>5.5</c:v>
                </c:pt>
                <c:pt idx="95">
                  <c:v>6</c:v>
                </c:pt>
                <c:pt idx="96">
                  <c:v>6.5</c:v>
                </c:pt>
                <c:pt idx="97">
                  <c:v>7</c:v>
                </c:pt>
                <c:pt idx="98">
                  <c:v>7.5</c:v>
                </c:pt>
                <c:pt idx="99">
                  <c:v>8</c:v>
                </c:pt>
                <c:pt idx="100">
                  <c:v>8.5</c:v>
                </c:pt>
                <c:pt idx="101">
                  <c:v>9</c:v>
                </c:pt>
                <c:pt idx="102">
                  <c:v>9.5</c:v>
                </c:pt>
                <c:pt idx="103">
                  <c:v>10</c:v>
                </c:pt>
                <c:pt idx="104">
                  <c:v>10.5</c:v>
                </c:pt>
                <c:pt idx="105">
                  <c:v>11</c:v>
                </c:pt>
                <c:pt idx="106">
                  <c:v>11.5</c:v>
                </c:pt>
                <c:pt idx="107">
                  <c:v>12</c:v>
                </c:pt>
                <c:pt idx="108">
                  <c:v>12.5</c:v>
                </c:pt>
                <c:pt idx="109">
                  <c:v>13</c:v>
                </c:pt>
                <c:pt idx="110">
                  <c:v>13.5</c:v>
                </c:pt>
                <c:pt idx="111">
                  <c:v>14</c:v>
                </c:pt>
                <c:pt idx="112">
                  <c:v>14.5</c:v>
                </c:pt>
                <c:pt idx="113">
                  <c:v>15</c:v>
                </c:pt>
                <c:pt idx="114">
                  <c:v>15.5</c:v>
                </c:pt>
                <c:pt idx="115">
                  <c:v>16</c:v>
                </c:pt>
                <c:pt idx="116">
                  <c:v>16.5</c:v>
                </c:pt>
                <c:pt idx="117">
                  <c:v>17</c:v>
                </c:pt>
                <c:pt idx="118">
                  <c:v>17.5</c:v>
                </c:pt>
                <c:pt idx="119">
                  <c:v>18</c:v>
                </c:pt>
                <c:pt idx="120">
                  <c:v>18.5</c:v>
                </c:pt>
                <c:pt idx="121">
                  <c:v>19</c:v>
                </c:pt>
                <c:pt idx="122">
                  <c:v>19.5</c:v>
                </c:pt>
                <c:pt idx="123">
                  <c:v>20</c:v>
                </c:pt>
                <c:pt idx="124">
                  <c:v>20.5</c:v>
                </c:pt>
                <c:pt idx="125">
                  <c:v>21</c:v>
                </c:pt>
                <c:pt idx="126">
                  <c:v>21.5</c:v>
                </c:pt>
                <c:pt idx="127">
                  <c:v>22</c:v>
                </c:pt>
                <c:pt idx="128">
                  <c:v>22.5</c:v>
                </c:pt>
                <c:pt idx="129">
                  <c:v>23</c:v>
                </c:pt>
                <c:pt idx="130">
                  <c:v>23.5</c:v>
                </c:pt>
                <c:pt idx="131">
                  <c:v>24</c:v>
                </c:pt>
                <c:pt idx="132">
                  <c:v>24.5</c:v>
                </c:pt>
                <c:pt idx="133">
                  <c:v>25</c:v>
                </c:pt>
                <c:pt idx="134">
                  <c:v>25.5</c:v>
                </c:pt>
                <c:pt idx="135">
                  <c:v>26</c:v>
                </c:pt>
                <c:pt idx="136">
                  <c:v>26.5</c:v>
                </c:pt>
                <c:pt idx="137">
                  <c:v>27</c:v>
                </c:pt>
                <c:pt idx="138">
                  <c:v>27.5</c:v>
                </c:pt>
                <c:pt idx="139">
                  <c:v>28</c:v>
                </c:pt>
                <c:pt idx="140">
                  <c:v>28.5</c:v>
                </c:pt>
                <c:pt idx="141">
                  <c:v>29</c:v>
                </c:pt>
                <c:pt idx="142">
                  <c:v>29.5</c:v>
                </c:pt>
                <c:pt idx="143">
                  <c:v>30</c:v>
                </c:pt>
                <c:pt idx="144">
                  <c:v>30.5</c:v>
                </c:pt>
                <c:pt idx="145">
                  <c:v>31</c:v>
                </c:pt>
                <c:pt idx="146">
                  <c:v>31.5</c:v>
                </c:pt>
                <c:pt idx="147">
                  <c:v>32</c:v>
                </c:pt>
                <c:pt idx="148">
                  <c:v>32.5</c:v>
                </c:pt>
                <c:pt idx="149">
                  <c:v>33</c:v>
                </c:pt>
                <c:pt idx="150">
                  <c:v>33.5</c:v>
                </c:pt>
                <c:pt idx="151">
                  <c:v>34</c:v>
                </c:pt>
                <c:pt idx="152">
                  <c:v>34.5</c:v>
                </c:pt>
                <c:pt idx="153">
                  <c:v>35</c:v>
                </c:pt>
                <c:pt idx="154">
                  <c:v>35.5</c:v>
                </c:pt>
                <c:pt idx="155">
                  <c:v>36</c:v>
                </c:pt>
                <c:pt idx="156">
                  <c:v>36.5</c:v>
                </c:pt>
                <c:pt idx="157">
                  <c:v>37</c:v>
                </c:pt>
                <c:pt idx="158">
                  <c:v>37.5</c:v>
                </c:pt>
                <c:pt idx="159">
                  <c:v>38</c:v>
                </c:pt>
                <c:pt idx="160">
                  <c:v>38.5</c:v>
                </c:pt>
                <c:pt idx="161">
                  <c:v>39</c:v>
                </c:pt>
                <c:pt idx="162">
                  <c:v>39.5</c:v>
                </c:pt>
                <c:pt idx="163">
                  <c:v>40</c:v>
                </c:pt>
                <c:pt idx="164">
                  <c:v>40.5</c:v>
                </c:pt>
                <c:pt idx="165">
                  <c:v>41</c:v>
                </c:pt>
                <c:pt idx="166">
                  <c:v>41.5</c:v>
                </c:pt>
                <c:pt idx="167">
                  <c:v>42</c:v>
                </c:pt>
                <c:pt idx="168">
                  <c:v>42.5</c:v>
                </c:pt>
                <c:pt idx="170">
                  <c:v>90.5</c:v>
                </c:pt>
                <c:pt idx="171">
                  <c:v>91</c:v>
                </c:pt>
                <c:pt idx="172">
                  <c:v>91.5</c:v>
                </c:pt>
                <c:pt idx="173">
                  <c:v>92</c:v>
                </c:pt>
                <c:pt idx="174">
                  <c:v>92.5</c:v>
                </c:pt>
                <c:pt idx="175">
                  <c:v>93</c:v>
                </c:pt>
                <c:pt idx="176">
                  <c:v>93.5</c:v>
                </c:pt>
                <c:pt idx="177">
                  <c:v>94</c:v>
                </c:pt>
                <c:pt idx="178">
                  <c:v>94.5</c:v>
                </c:pt>
                <c:pt idx="179">
                  <c:v>95</c:v>
                </c:pt>
                <c:pt idx="180">
                  <c:v>95.5</c:v>
                </c:pt>
                <c:pt idx="181">
                  <c:v>96</c:v>
                </c:pt>
                <c:pt idx="182">
                  <c:v>96.5</c:v>
                </c:pt>
                <c:pt idx="183">
                  <c:v>97</c:v>
                </c:pt>
                <c:pt idx="184">
                  <c:v>97.5</c:v>
                </c:pt>
              </c:numCache>
            </c:numRef>
          </c:xVal>
          <c:yVal>
            <c:numRef>
              <c:f>Лист1!$L$14:$L$198</c:f>
              <c:numCache>
                <c:formatCode>General</c:formatCode>
                <c:ptCount val="185"/>
                <c:pt idx="8">
                  <c:v>2.17</c:v>
                </c:pt>
                <c:pt idx="9">
                  <c:v>1.74</c:v>
                </c:pt>
                <c:pt idx="10">
                  <c:v>1.77</c:v>
                </c:pt>
                <c:pt idx="11">
                  <c:v>2.2200000000000002</c:v>
                </c:pt>
                <c:pt idx="12">
                  <c:v>1.6700000000000008</c:v>
                </c:pt>
                <c:pt idx="13">
                  <c:v>2.21</c:v>
                </c:pt>
                <c:pt idx="14">
                  <c:v>2.2200000000000002</c:v>
                </c:pt>
                <c:pt idx="15">
                  <c:v>2.09</c:v>
                </c:pt>
                <c:pt idx="16">
                  <c:v>2.7800000000000002</c:v>
                </c:pt>
                <c:pt idx="17">
                  <c:v>1.7</c:v>
                </c:pt>
                <c:pt idx="18">
                  <c:v>1.25</c:v>
                </c:pt>
                <c:pt idx="19">
                  <c:v>1.1700000000000008</c:v>
                </c:pt>
                <c:pt idx="20">
                  <c:v>1.59</c:v>
                </c:pt>
                <c:pt idx="21">
                  <c:v>1.84</c:v>
                </c:pt>
                <c:pt idx="22">
                  <c:v>1.5</c:v>
                </c:pt>
                <c:pt idx="23">
                  <c:v>2.04</c:v>
                </c:pt>
                <c:pt idx="24">
                  <c:v>1.44</c:v>
                </c:pt>
                <c:pt idx="25">
                  <c:v>1.24</c:v>
                </c:pt>
                <c:pt idx="26">
                  <c:v>2.44</c:v>
                </c:pt>
                <c:pt idx="27">
                  <c:v>1.9100000000000001</c:v>
                </c:pt>
                <c:pt idx="28">
                  <c:v>2.13</c:v>
                </c:pt>
                <c:pt idx="29" formatCode="0.00">
                  <c:v>2.7600000000000002</c:v>
                </c:pt>
                <c:pt idx="30">
                  <c:v>3.8899999999999997</c:v>
                </c:pt>
                <c:pt idx="31">
                  <c:v>4.46</c:v>
                </c:pt>
                <c:pt idx="32">
                  <c:v>5.13</c:v>
                </c:pt>
                <c:pt idx="33">
                  <c:v>5.41</c:v>
                </c:pt>
                <c:pt idx="34">
                  <c:v>5.73</c:v>
                </c:pt>
                <c:pt idx="35">
                  <c:v>6.3</c:v>
                </c:pt>
                <c:pt idx="36">
                  <c:v>6.6199999999999966</c:v>
                </c:pt>
                <c:pt idx="37">
                  <c:v>6.37</c:v>
                </c:pt>
                <c:pt idx="38">
                  <c:v>6.2</c:v>
                </c:pt>
                <c:pt idx="39">
                  <c:v>5.74</c:v>
                </c:pt>
                <c:pt idx="40">
                  <c:v>5.3199999999999985</c:v>
                </c:pt>
                <c:pt idx="41">
                  <c:v>4.1899999999999995</c:v>
                </c:pt>
                <c:pt idx="42">
                  <c:v>4.1399999999999997</c:v>
                </c:pt>
                <c:pt idx="43">
                  <c:v>3.71</c:v>
                </c:pt>
                <c:pt idx="44">
                  <c:v>3.36</c:v>
                </c:pt>
                <c:pt idx="45">
                  <c:v>3.01</c:v>
                </c:pt>
                <c:pt idx="46">
                  <c:v>2.44</c:v>
                </c:pt>
                <c:pt idx="47">
                  <c:v>2.56</c:v>
                </c:pt>
                <c:pt idx="48">
                  <c:v>2.3299999999999987</c:v>
                </c:pt>
                <c:pt idx="49">
                  <c:v>2.2200000000000002</c:v>
                </c:pt>
                <c:pt idx="50">
                  <c:v>2.25</c:v>
                </c:pt>
                <c:pt idx="51">
                  <c:v>2.3199999999999981</c:v>
                </c:pt>
                <c:pt idx="52">
                  <c:v>2.17</c:v>
                </c:pt>
                <c:pt idx="53">
                  <c:v>2.09</c:v>
                </c:pt>
                <c:pt idx="54">
                  <c:v>1.9200000000000008</c:v>
                </c:pt>
                <c:pt idx="55">
                  <c:v>1.58</c:v>
                </c:pt>
                <c:pt idx="56">
                  <c:v>1.57</c:v>
                </c:pt>
                <c:pt idx="57">
                  <c:v>1.24</c:v>
                </c:pt>
                <c:pt idx="58">
                  <c:v>1.28</c:v>
                </c:pt>
                <c:pt idx="59">
                  <c:v>1.36</c:v>
                </c:pt>
                <c:pt idx="60">
                  <c:v>1.159999999999999</c:v>
                </c:pt>
                <c:pt idx="61">
                  <c:v>1.6300000000000001</c:v>
                </c:pt>
                <c:pt idx="62">
                  <c:v>1.44</c:v>
                </c:pt>
                <c:pt idx="63">
                  <c:v>1.72</c:v>
                </c:pt>
                <c:pt idx="64">
                  <c:v>1.75</c:v>
                </c:pt>
                <c:pt idx="65">
                  <c:v>1.53</c:v>
                </c:pt>
                <c:pt idx="66">
                  <c:v>1.61</c:v>
                </c:pt>
                <c:pt idx="67">
                  <c:v>1.36</c:v>
                </c:pt>
                <c:pt idx="68">
                  <c:v>1.5</c:v>
                </c:pt>
                <c:pt idx="69">
                  <c:v>1.3800000000000001</c:v>
                </c:pt>
                <c:pt idx="70">
                  <c:v>1.2</c:v>
                </c:pt>
                <c:pt idx="99" formatCode="0.00">
                  <c:v>2.25</c:v>
                </c:pt>
                <c:pt idx="100" formatCode="0.00">
                  <c:v>1.9700000000000009</c:v>
                </c:pt>
                <c:pt idx="101" formatCode="0.00">
                  <c:v>2.0099999999999998</c:v>
                </c:pt>
                <c:pt idx="102" formatCode="0.00">
                  <c:v>2.2400000000000002</c:v>
                </c:pt>
                <c:pt idx="103" formatCode="0.00">
                  <c:v>1.9500000000000008</c:v>
                </c:pt>
                <c:pt idx="104" formatCode="0.00">
                  <c:v>2.1</c:v>
                </c:pt>
                <c:pt idx="105" formatCode="0.00">
                  <c:v>2.25</c:v>
                </c:pt>
                <c:pt idx="106" formatCode="0.00">
                  <c:v>1.9500000000000008</c:v>
                </c:pt>
                <c:pt idx="107" formatCode="0.00">
                  <c:v>1.83</c:v>
                </c:pt>
                <c:pt idx="108" formatCode="0.00">
                  <c:v>1.36</c:v>
                </c:pt>
                <c:pt idx="109" formatCode="0.00">
                  <c:v>1.26</c:v>
                </c:pt>
                <c:pt idx="110" formatCode="0.00">
                  <c:v>1.5</c:v>
                </c:pt>
                <c:pt idx="111" formatCode="0.00">
                  <c:v>1.42</c:v>
                </c:pt>
                <c:pt idx="112" formatCode="0.00">
                  <c:v>1.75</c:v>
                </c:pt>
                <c:pt idx="113" formatCode="0.00">
                  <c:v>1.9100000000000001</c:v>
                </c:pt>
                <c:pt idx="114" formatCode="0.00">
                  <c:v>2.29</c:v>
                </c:pt>
                <c:pt idx="115" formatCode="0.00">
                  <c:v>2.48</c:v>
                </c:pt>
                <c:pt idx="116" formatCode="0.00">
                  <c:v>3.3899999999999997</c:v>
                </c:pt>
                <c:pt idx="117">
                  <c:v>3.2800000000000002</c:v>
                </c:pt>
                <c:pt idx="118">
                  <c:v>2.9099999999999997</c:v>
                </c:pt>
                <c:pt idx="119">
                  <c:v>2.67</c:v>
                </c:pt>
                <c:pt idx="120">
                  <c:v>2.9299999999999997</c:v>
                </c:pt>
                <c:pt idx="121">
                  <c:v>2.72</c:v>
                </c:pt>
                <c:pt idx="122">
                  <c:v>3.04</c:v>
                </c:pt>
                <c:pt idx="123">
                  <c:v>2.7800000000000002</c:v>
                </c:pt>
                <c:pt idx="124">
                  <c:v>2.65</c:v>
                </c:pt>
                <c:pt idx="125">
                  <c:v>3.3699999999999997</c:v>
                </c:pt>
                <c:pt idx="126">
                  <c:v>2.9899999999999998</c:v>
                </c:pt>
                <c:pt idx="127">
                  <c:v>3.02</c:v>
                </c:pt>
                <c:pt idx="128">
                  <c:v>3.3299999999999987</c:v>
                </c:pt>
                <c:pt idx="129">
                  <c:v>3.57</c:v>
                </c:pt>
                <c:pt idx="130">
                  <c:v>3.12</c:v>
                </c:pt>
                <c:pt idx="131">
                  <c:v>2.71</c:v>
                </c:pt>
                <c:pt idx="132">
                  <c:v>3.42</c:v>
                </c:pt>
                <c:pt idx="133">
                  <c:v>3.3899999999999997</c:v>
                </c:pt>
                <c:pt idx="134">
                  <c:v>2.58</c:v>
                </c:pt>
                <c:pt idx="135">
                  <c:v>2.63</c:v>
                </c:pt>
                <c:pt idx="136">
                  <c:v>2.3499999999999988</c:v>
                </c:pt>
                <c:pt idx="137">
                  <c:v>2.75</c:v>
                </c:pt>
                <c:pt idx="138">
                  <c:v>3.44</c:v>
                </c:pt>
                <c:pt idx="139">
                  <c:v>2.8699999999999997</c:v>
                </c:pt>
                <c:pt idx="140">
                  <c:v>2.82</c:v>
                </c:pt>
                <c:pt idx="141">
                  <c:v>2.46</c:v>
                </c:pt>
                <c:pt idx="142">
                  <c:v>1.74</c:v>
                </c:pt>
                <c:pt idx="143">
                  <c:v>1.1800000000000008</c:v>
                </c:pt>
                <c:pt idx="176">
                  <c:v>29.52</c:v>
                </c:pt>
                <c:pt idx="177">
                  <c:v>44.42</c:v>
                </c:pt>
                <c:pt idx="182">
                  <c:v>81.440000000000026</c:v>
                </c:pt>
              </c:numCache>
            </c:numRef>
          </c:yVal>
        </c:ser>
        <c:ser>
          <c:idx val="2"/>
          <c:order val="2"/>
          <c:tx>
            <c:strRef>
              <c:f>Лист1!$Y$1</c:f>
              <c:strCache>
                <c:ptCount val="1"/>
                <c:pt idx="0">
                  <c:v>EW [SII]6716.4</c:v>
                </c:pt>
              </c:strCache>
            </c:strRef>
          </c:tx>
          <c:spPr>
            <a:ln w="15875">
              <a:solidFill>
                <a:srgbClr val="00FF00"/>
              </a:solidFill>
            </a:ln>
          </c:spPr>
          <c:marker>
            <c:symbol val="triangle"/>
            <c:size val="3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Лист1!$B$14:$B$198</c:f>
              <c:numCache>
                <c:formatCode>General</c:formatCode>
                <c:ptCount val="185"/>
                <c:pt idx="0">
                  <c:v>-41.5</c:v>
                </c:pt>
                <c:pt idx="1">
                  <c:v>-41</c:v>
                </c:pt>
                <c:pt idx="2">
                  <c:v>-40.5</c:v>
                </c:pt>
                <c:pt idx="3">
                  <c:v>-40</c:v>
                </c:pt>
                <c:pt idx="4">
                  <c:v>-39.5</c:v>
                </c:pt>
                <c:pt idx="5">
                  <c:v>-39</c:v>
                </c:pt>
                <c:pt idx="6">
                  <c:v>-38.5</c:v>
                </c:pt>
                <c:pt idx="7">
                  <c:v>-38</c:v>
                </c:pt>
                <c:pt idx="8">
                  <c:v>-37.5</c:v>
                </c:pt>
                <c:pt idx="9">
                  <c:v>-37</c:v>
                </c:pt>
                <c:pt idx="10">
                  <c:v>-36.5</c:v>
                </c:pt>
                <c:pt idx="11">
                  <c:v>-36</c:v>
                </c:pt>
                <c:pt idx="12">
                  <c:v>-35.5</c:v>
                </c:pt>
                <c:pt idx="13">
                  <c:v>-35</c:v>
                </c:pt>
                <c:pt idx="14">
                  <c:v>-34.5</c:v>
                </c:pt>
                <c:pt idx="15">
                  <c:v>-34</c:v>
                </c:pt>
                <c:pt idx="16">
                  <c:v>-33.5</c:v>
                </c:pt>
                <c:pt idx="17">
                  <c:v>-33</c:v>
                </c:pt>
                <c:pt idx="18">
                  <c:v>-32.5</c:v>
                </c:pt>
                <c:pt idx="19">
                  <c:v>-32</c:v>
                </c:pt>
                <c:pt idx="20">
                  <c:v>-31.5</c:v>
                </c:pt>
                <c:pt idx="21">
                  <c:v>-31</c:v>
                </c:pt>
                <c:pt idx="22">
                  <c:v>-30.5</c:v>
                </c:pt>
                <c:pt idx="23">
                  <c:v>-30</c:v>
                </c:pt>
                <c:pt idx="24">
                  <c:v>-29.5</c:v>
                </c:pt>
                <c:pt idx="25">
                  <c:v>-29</c:v>
                </c:pt>
                <c:pt idx="26">
                  <c:v>-28.5</c:v>
                </c:pt>
                <c:pt idx="27">
                  <c:v>-28</c:v>
                </c:pt>
                <c:pt idx="28">
                  <c:v>-27.5</c:v>
                </c:pt>
                <c:pt idx="29">
                  <c:v>-27</c:v>
                </c:pt>
                <c:pt idx="30">
                  <c:v>-26.5</c:v>
                </c:pt>
                <c:pt idx="31">
                  <c:v>-26</c:v>
                </c:pt>
                <c:pt idx="32">
                  <c:v>-25.5</c:v>
                </c:pt>
                <c:pt idx="33">
                  <c:v>-25</c:v>
                </c:pt>
                <c:pt idx="34">
                  <c:v>-24.5</c:v>
                </c:pt>
                <c:pt idx="35">
                  <c:v>-24</c:v>
                </c:pt>
                <c:pt idx="36">
                  <c:v>-23.5</c:v>
                </c:pt>
                <c:pt idx="37">
                  <c:v>-23</c:v>
                </c:pt>
                <c:pt idx="38">
                  <c:v>-22.5</c:v>
                </c:pt>
                <c:pt idx="39">
                  <c:v>-22</c:v>
                </c:pt>
                <c:pt idx="40">
                  <c:v>-21.5</c:v>
                </c:pt>
                <c:pt idx="41">
                  <c:v>-21</c:v>
                </c:pt>
                <c:pt idx="42">
                  <c:v>-20.5</c:v>
                </c:pt>
                <c:pt idx="43">
                  <c:v>-20</c:v>
                </c:pt>
                <c:pt idx="44">
                  <c:v>-19.5</c:v>
                </c:pt>
                <c:pt idx="45">
                  <c:v>-19</c:v>
                </c:pt>
                <c:pt idx="46">
                  <c:v>-18.5</c:v>
                </c:pt>
                <c:pt idx="47">
                  <c:v>-18</c:v>
                </c:pt>
                <c:pt idx="48">
                  <c:v>-17.5</c:v>
                </c:pt>
                <c:pt idx="49">
                  <c:v>-17</c:v>
                </c:pt>
                <c:pt idx="50">
                  <c:v>-16.5</c:v>
                </c:pt>
                <c:pt idx="51">
                  <c:v>-16</c:v>
                </c:pt>
                <c:pt idx="52">
                  <c:v>-15.5</c:v>
                </c:pt>
                <c:pt idx="53">
                  <c:v>-15</c:v>
                </c:pt>
                <c:pt idx="54">
                  <c:v>-14.5</c:v>
                </c:pt>
                <c:pt idx="55">
                  <c:v>-14</c:v>
                </c:pt>
                <c:pt idx="56">
                  <c:v>-13.5</c:v>
                </c:pt>
                <c:pt idx="57">
                  <c:v>-13</c:v>
                </c:pt>
                <c:pt idx="58">
                  <c:v>-12.5</c:v>
                </c:pt>
                <c:pt idx="59">
                  <c:v>-12</c:v>
                </c:pt>
                <c:pt idx="60">
                  <c:v>-11.5</c:v>
                </c:pt>
                <c:pt idx="61">
                  <c:v>-11</c:v>
                </c:pt>
                <c:pt idx="62">
                  <c:v>-10.5</c:v>
                </c:pt>
                <c:pt idx="63">
                  <c:v>-10</c:v>
                </c:pt>
                <c:pt idx="64">
                  <c:v>-9.5</c:v>
                </c:pt>
                <c:pt idx="65">
                  <c:v>-9</c:v>
                </c:pt>
                <c:pt idx="66">
                  <c:v>-8.5</c:v>
                </c:pt>
                <c:pt idx="67">
                  <c:v>-8</c:v>
                </c:pt>
                <c:pt idx="68">
                  <c:v>-7.5</c:v>
                </c:pt>
                <c:pt idx="69">
                  <c:v>-7</c:v>
                </c:pt>
                <c:pt idx="70">
                  <c:v>-6.5</c:v>
                </c:pt>
                <c:pt idx="71">
                  <c:v>-6</c:v>
                </c:pt>
                <c:pt idx="72">
                  <c:v>-5.5</c:v>
                </c:pt>
                <c:pt idx="73">
                  <c:v>-5</c:v>
                </c:pt>
                <c:pt idx="74">
                  <c:v>-4.5</c:v>
                </c:pt>
                <c:pt idx="75">
                  <c:v>-4</c:v>
                </c:pt>
                <c:pt idx="76">
                  <c:v>-3.5</c:v>
                </c:pt>
                <c:pt idx="77">
                  <c:v>-3</c:v>
                </c:pt>
                <c:pt idx="78">
                  <c:v>-2.5</c:v>
                </c:pt>
                <c:pt idx="79">
                  <c:v>-2</c:v>
                </c:pt>
                <c:pt idx="80">
                  <c:v>-1.5</c:v>
                </c:pt>
                <c:pt idx="81">
                  <c:v>-1</c:v>
                </c:pt>
                <c:pt idx="82">
                  <c:v>-0.5</c:v>
                </c:pt>
                <c:pt idx="83">
                  <c:v>0</c:v>
                </c:pt>
                <c:pt idx="84">
                  <c:v>0.5</c:v>
                </c:pt>
                <c:pt idx="85">
                  <c:v>1</c:v>
                </c:pt>
                <c:pt idx="86">
                  <c:v>1.5</c:v>
                </c:pt>
                <c:pt idx="87">
                  <c:v>2</c:v>
                </c:pt>
                <c:pt idx="88">
                  <c:v>2.5</c:v>
                </c:pt>
                <c:pt idx="89">
                  <c:v>3</c:v>
                </c:pt>
                <c:pt idx="90">
                  <c:v>3.5</c:v>
                </c:pt>
                <c:pt idx="91">
                  <c:v>4</c:v>
                </c:pt>
                <c:pt idx="92">
                  <c:v>4.5</c:v>
                </c:pt>
                <c:pt idx="93">
                  <c:v>5</c:v>
                </c:pt>
                <c:pt idx="94">
                  <c:v>5.5</c:v>
                </c:pt>
                <c:pt idx="95">
                  <c:v>6</c:v>
                </c:pt>
                <c:pt idx="96">
                  <c:v>6.5</c:v>
                </c:pt>
                <c:pt idx="97">
                  <c:v>7</c:v>
                </c:pt>
                <c:pt idx="98">
                  <c:v>7.5</c:v>
                </c:pt>
                <c:pt idx="99">
                  <c:v>8</c:v>
                </c:pt>
                <c:pt idx="100">
                  <c:v>8.5</c:v>
                </c:pt>
                <c:pt idx="101">
                  <c:v>9</c:v>
                </c:pt>
                <c:pt idx="102">
                  <c:v>9.5</c:v>
                </c:pt>
                <c:pt idx="103">
                  <c:v>10</c:v>
                </c:pt>
                <c:pt idx="104">
                  <c:v>10.5</c:v>
                </c:pt>
                <c:pt idx="105">
                  <c:v>11</c:v>
                </c:pt>
                <c:pt idx="106">
                  <c:v>11.5</c:v>
                </c:pt>
                <c:pt idx="107">
                  <c:v>12</c:v>
                </c:pt>
                <c:pt idx="108">
                  <c:v>12.5</c:v>
                </c:pt>
                <c:pt idx="109">
                  <c:v>13</c:v>
                </c:pt>
                <c:pt idx="110">
                  <c:v>13.5</c:v>
                </c:pt>
                <c:pt idx="111">
                  <c:v>14</c:v>
                </c:pt>
                <c:pt idx="112">
                  <c:v>14.5</c:v>
                </c:pt>
                <c:pt idx="113">
                  <c:v>15</c:v>
                </c:pt>
                <c:pt idx="114">
                  <c:v>15.5</c:v>
                </c:pt>
                <c:pt idx="115">
                  <c:v>16</c:v>
                </c:pt>
                <c:pt idx="116">
                  <c:v>16.5</c:v>
                </c:pt>
                <c:pt idx="117">
                  <c:v>17</c:v>
                </c:pt>
                <c:pt idx="118">
                  <c:v>17.5</c:v>
                </c:pt>
                <c:pt idx="119">
                  <c:v>18</c:v>
                </c:pt>
                <c:pt idx="120">
                  <c:v>18.5</c:v>
                </c:pt>
                <c:pt idx="121">
                  <c:v>19</c:v>
                </c:pt>
                <c:pt idx="122">
                  <c:v>19.5</c:v>
                </c:pt>
                <c:pt idx="123">
                  <c:v>20</c:v>
                </c:pt>
                <c:pt idx="124">
                  <c:v>20.5</c:v>
                </c:pt>
                <c:pt idx="125">
                  <c:v>21</c:v>
                </c:pt>
                <c:pt idx="126">
                  <c:v>21.5</c:v>
                </c:pt>
                <c:pt idx="127">
                  <c:v>22</c:v>
                </c:pt>
                <c:pt idx="128">
                  <c:v>22.5</c:v>
                </c:pt>
                <c:pt idx="129">
                  <c:v>23</c:v>
                </c:pt>
                <c:pt idx="130">
                  <c:v>23.5</c:v>
                </c:pt>
                <c:pt idx="131">
                  <c:v>24</c:v>
                </c:pt>
                <c:pt idx="132">
                  <c:v>24.5</c:v>
                </c:pt>
                <c:pt idx="133">
                  <c:v>25</c:v>
                </c:pt>
                <c:pt idx="134">
                  <c:v>25.5</c:v>
                </c:pt>
                <c:pt idx="135">
                  <c:v>26</c:v>
                </c:pt>
                <c:pt idx="136">
                  <c:v>26.5</c:v>
                </c:pt>
                <c:pt idx="137">
                  <c:v>27</c:v>
                </c:pt>
                <c:pt idx="138">
                  <c:v>27.5</c:v>
                </c:pt>
                <c:pt idx="139">
                  <c:v>28</c:v>
                </c:pt>
                <c:pt idx="140">
                  <c:v>28.5</c:v>
                </c:pt>
                <c:pt idx="141">
                  <c:v>29</c:v>
                </c:pt>
                <c:pt idx="142">
                  <c:v>29.5</c:v>
                </c:pt>
                <c:pt idx="143">
                  <c:v>30</c:v>
                </c:pt>
                <c:pt idx="144">
                  <c:v>30.5</c:v>
                </c:pt>
                <c:pt idx="145">
                  <c:v>31</c:v>
                </c:pt>
                <c:pt idx="146">
                  <c:v>31.5</c:v>
                </c:pt>
                <c:pt idx="147">
                  <c:v>32</c:v>
                </c:pt>
                <c:pt idx="148">
                  <c:v>32.5</c:v>
                </c:pt>
                <c:pt idx="149">
                  <c:v>33</c:v>
                </c:pt>
                <c:pt idx="150">
                  <c:v>33.5</c:v>
                </c:pt>
                <c:pt idx="151">
                  <c:v>34</c:v>
                </c:pt>
                <c:pt idx="152">
                  <c:v>34.5</c:v>
                </c:pt>
                <c:pt idx="153">
                  <c:v>35</c:v>
                </c:pt>
                <c:pt idx="154">
                  <c:v>35.5</c:v>
                </c:pt>
                <c:pt idx="155">
                  <c:v>36</c:v>
                </c:pt>
                <c:pt idx="156">
                  <c:v>36.5</c:v>
                </c:pt>
                <c:pt idx="157">
                  <c:v>37</c:v>
                </c:pt>
                <c:pt idx="158">
                  <c:v>37.5</c:v>
                </c:pt>
                <c:pt idx="159">
                  <c:v>38</c:v>
                </c:pt>
                <c:pt idx="160">
                  <c:v>38.5</c:v>
                </c:pt>
                <c:pt idx="161">
                  <c:v>39</c:v>
                </c:pt>
                <c:pt idx="162">
                  <c:v>39.5</c:v>
                </c:pt>
                <c:pt idx="163">
                  <c:v>40</c:v>
                </c:pt>
                <c:pt idx="164">
                  <c:v>40.5</c:v>
                </c:pt>
                <c:pt idx="165">
                  <c:v>41</c:v>
                </c:pt>
                <c:pt idx="166">
                  <c:v>41.5</c:v>
                </c:pt>
                <c:pt idx="167">
                  <c:v>42</c:v>
                </c:pt>
                <c:pt idx="168">
                  <c:v>42.5</c:v>
                </c:pt>
                <c:pt idx="170">
                  <c:v>90.5</c:v>
                </c:pt>
                <c:pt idx="171">
                  <c:v>91</c:v>
                </c:pt>
                <c:pt idx="172">
                  <c:v>91.5</c:v>
                </c:pt>
                <c:pt idx="173">
                  <c:v>92</c:v>
                </c:pt>
                <c:pt idx="174">
                  <c:v>92.5</c:v>
                </c:pt>
                <c:pt idx="175">
                  <c:v>93</c:v>
                </c:pt>
                <c:pt idx="176">
                  <c:v>93.5</c:v>
                </c:pt>
                <c:pt idx="177">
                  <c:v>94</c:v>
                </c:pt>
                <c:pt idx="178">
                  <c:v>94.5</c:v>
                </c:pt>
                <c:pt idx="179">
                  <c:v>95</c:v>
                </c:pt>
                <c:pt idx="180">
                  <c:v>95.5</c:v>
                </c:pt>
                <c:pt idx="181">
                  <c:v>96</c:v>
                </c:pt>
                <c:pt idx="182">
                  <c:v>96.5</c:v>
                </c:pt>
                <c:pt idx="183">
                  <c:v>97</c:v>
                </c:pt>
                <c:pt idx="184">
                  <c:v>97.5</c:v>
                </c:pt>
              </c:numCache>
            </c:numRef>
          </c:xVal>
          <c:yVal>
            <c:numRef>
              <c:f>Лист1!$Y$14:$Y$198</c:f>
              <c:numCache>
                <c:formatCode>General</c:formatCode>
                <c:ptCount val="185"/>
                <c:pt idx="22">
                  <c:v>1.07</c:v>
                </c:pt>
                <c:pt idx="23">
                  <c:v>0.86000000000000043</c:v>
                </c:pt>
                <c:pt idx="24">
                  <c:v>0.78</c:v>
                </c:pt>
                <c:pt idx="25">
                  <c:v>0.9500000000000004</c:v>
                </c:pt>
                <c:pt idx="26">
                  <c:v>1.53</c:v>
                </c:pt>
                <c:pt idx="27">
                  <c:v>1.29</c:v>
                </c:pt>
                <c:pt idx="28">
                  <c:v>1.1900000000000008</c:v>
                </c:pt>
                <c:pt idx="29">
                  <c:v>1.45</c:v>
                </c:pt>
                <c:pt idx="30">
                  <c:v>2.34</c:v>
                </c:pt>
                <c:pt idx="31">
                  <c:v>1.9600000000000009</c:v>
                </c:pt>
                <c:pt idx="32">
                  <c:v>2.42</c:v>
                </c:pt>
                <c:pt idx="33">
                  <c:v>2.8699999999999997</c:v>
                </c:pt>
                <c:pt idx="34">
                  <c:v>2.68</c:v>
                </c:pt>
                <c:pt idx="35">
                  <c:v>2.8099999999999987</c:v>
                </c:pt>
                <c:pt idx="36">
                  <c:v>3.05</c:v>
                </c:pt>
                <c:pt idx="37">
                  <c:v>2.57</c:v>
                </c:pt>
                <c:pt idx="38">
                  <c:v>2.8499999999999988</c:v>
                </c:pt>
                <c:pt idx="39">
                  <c:v>2.84</c:v>
                </c:pt>
                <c:pt idx="40">
                  <c:v>2.2400000000000002</c:v>
                </c:pt>
                <c:pt idx="41">
                  <c:v>2.14</c:v>
                </c:pt>
                <c:pt idx="42">
                  <c:v>1.82</c:v>
                </c:pt>
                <c:pt idx="43">
                  <c:v>1.6</c:v>
                </c:pt>
                <c:pt idx="44">
                  <c:v>1.7</c:v>
                </c:pt>
                <c:pt idx="45">
                  <c:v>1.6800000000000008</c:v>
                </c:pt>
                <c:pt idx="46">
                  <c:v>1.25</c:v>
                </c:pt>
                <c:pt idx="47">
                  <c:v>1.6700000000000008</c:v>
                </c:pt>
                <c:pt idx="48">
                  <c:v>1.1800000000000008</c:v>
                </c:pt>
                <c:pt idx="49">
                  <c:v>0.89</c:v>
                </c:pt>
                <c:pt idx="50">
                  <c:v>1.07</c:v>
                </c:pt>
                <c:pt idx="51">
                  <c:v>0.81</c:v>
                </c:pt>
                <c:pt idx="52">
                  <c:v>0.98</c:v>
                </c:pt>
                <c:pt idx="53">
                  <c:v>0.86000000000000043</c:v>
                </c:pt>
                <c:pt idx="54">
                  <c:v>0.77000000000000046</c:v>
                </c:pt>
                <c:pt idx="55">
                  <c:v>0.68</c:v>
                </c:pt>
                <c:pt idx="56">
                  <c:v>0.79</c:v>
                </c:pt>
                <c:pt idx="57">
                  <c:v>0.67000000000000071</c:v>
                </c:pt>
                <c:pt idx="58">
                  <c:v>0.55000000000000004</c:v>
                </c:pt>
                <c:pt idx="59">
                  <c:v>0.66000000000000059</c:v>
                </c:pt>
                <c:pt idx="60">
                  <c:v>0.59</c:v>
                </c:pt>
                <c:pt idx="61">
                  <c:v>0.84000000000000041</c:v>
                </c:pt>
                <c:pt idx="62">
                  <c:v>0.7000000000000004</c:v>
                </c:pt>
                <c:pt idx="63">
                  <c:v>0.62000000000000044</c:v>
                </c:pt>
                <c:pt idx="64">
                  <c:v>0.63000000000000045</c:v>
                </c:pt>
                <c:pt idx="65">
                  <c:v>0.86000000000000043</c:v>
                </c:pt>
                <c:pt idx="66">
                  <c:v>0.5</c:v>
                </c:pt>
                <c:pt idx="67">
                  <c:v>0.61000000000000043</c:v>
                </c:pt>
                <c:pt idx="68">
                  <c:v>0.45</c:v>
                </c:pt>
                <c:pt idx="69">
                  <c:v>0.69000000000000039</c:v>
                </c:pt>
                <c:pt idx="70">
                  <c:v>0.66000000000000059</c:v>
                </c:pt>
                <c:pt idx="71">
                  <c:v>0.54</c:v>
                </c:pt>
                <c:pt idx="72">
                  <c:v>0.4800000000000002</c:v>
                </c:pt>
                <c:pt idx="73">
                  <c:v>0.30000000000000021</c:v>
                </c:pt>
                <c:pt idx="96">
                  <c:v>0.31000000000000022</c:v>
                </c:pt>
                <c:pt idx="97">
                  <c:v>0.56999999999999995</c:v>
                </c:pt>
                <c:pt idx="98">
                  <c:v>0.79</c:v>
                </c:pt>
                <c:pt idx="99">
                  <c:v>0.85000000000000042</c:v>
                </c:pt>
                <c:pt idx="100">
                  <c:v>0.79</c:v>
                </c:pt>
                <c:pt idx="101">
                  <c:v>0.75000000000000044</c:v>
                </c:pt>
                <c:pt idx="102">
                  <c:v>0.77000000000000046</c:v>
                </c:pt>
                <c:pt idx="103">
                  <c:v>0.85000000000000042</c:v>
                </c:pt>
                <c:pt idx="104">
                  <c:v>1.1000000000000001</c:v>
                </c:pt>
                <c:pt idx="105">
                  <c:v>1.01</c:v>
                </c:pt>
                <c:pt idx="106">
                  <c:v>0.88</c:v>
                </c:pt>
                <c:pt idx="107">
                  <c:v>0.72000000000000042</c:v>
                </c:pt>
                <c:pt idx="108">
                  <c:v>0.88</c:v>
                </c:pt>
                <c:pt idx="109">
                  <c:v>0.55000000000000004</c:v>
                </c:pt>
                <c:pt idx="110">
                  <c:v>0.63000000000000045</c:v>
                </c:pt>
                <c:pt idx="111">
                  <c:v>0.74000000000000044</c:v>
                </c:pt>
                <c:pt idx="112">
                  <c:v>0.9</c:v>
                </c:pt>
                <c:pt idx="113">
                  <c:v>0.72000000000000042</c:v>
                </c:pt>
                <c:pt idx="114">
                  <c:v>0.9</c:v>
                </c:pt>
                <c:pt idx="115">
                  <c:v>1.139999999999999</c:v>
                </c:pt>
                <c:pt idx="116">
                  <c:v>1.21</c:v>
                </c:pt>
                <c:pt idx="117">
                  <c:v>1.35</c:v>
                </c:pt>
                <c:pt idx="118">
                  <c:v>1.77</c:v>
                </c:pt>
                <c:pt idx="119">
                  <c:v>1.32</c:v>
                </c:pt>
                <c:pt idx="120">
                  <c:v>1.61</c:v>
                </c:pt>
                <c:pt idx="121">
                  <c:v>1.55</c:v>
                </c:pt>
                <c:pt idx="122">
                  <c:v>1.72</c:v>
                </c:pt>
                <c:pt idx="123">
                  <c:v>1.6700000000000008</c:v>
                </c:pt>
                <c:pt idx="124">
                  <c:v>1.6700000000000008</c:v>
                </c:pt>
                <c:pt idx="125">
                  <c:v>1.9600000000000009</c:v>
                </c:pt>
                <c:pt idx="126">
                  <c:v>1.6600000000000001</c:v>
                </c:pt>
                <c:pt idx="127">
                  <c:v>2.2000000000000002</c:v>
                </c:pt>
                <c:pt idx="128">
                  <c:v>1.73</c:v>
                </c:pt>
                <c:pt idx="129">
                  <c:v>1.6</c:v>
                </c:pt>
                <c:pt idx="130">
                  <c:v>1.54</c:v>
                </c:pt>
                <c:pt idx="131">
                  <c:v>1.6700000000000008</c:v>
                </c:pt>
                <c:pt idx="132">
                  <c:v>1.74</c:v>
                </c:pt>
                <c:pt idx="133">
                  <c:v>1.57</c:v>
                </c:pt>
                <c:pt idx="134">
                  <c:v>1.62</c:v>
                </c:pt>
                <c:pt idx="135">
                  <c:v>1.6400000000000001</c:v>
                </c:pt>
                <c:pt idx="136">
                  <c:v>1.61</c:v>
                </c:pt>
                <c:pt idx="137">
                  <c:v>2.67</c:v>
                </c:pt>
                <c:pt idx="138">
                  <c:v>1.3900000000000001</c:v>
                </c:pt>
                <c:pt idx="139">
                  <c:v>1.43</c:v>
                </c:pt>
                <c:pt idx="140">
                  <c:v>1.72</c:v>
                </c:pt>
                <c:pt idx="141">
                  <c:v>1.51</c:v>
                </c:pt>
                <c:pt idx="142">
                  <c:v>1.139999999999999</c:v>
                </c:pt>
                <c:pt idx="143">
                  <c:v>1.06</c:v>
                </c:pt>
                <c:pt idx="144">
                  <c:v>1.27</c:v>
                </c:pt>
              </c:numCache>
            </c:numRef>
          </c:yVal>
        </c:ser>
        <c:ser>
          <c:idx val="3"/>
          <c:order val="3"/>
          <c:tx>
            <c:strRef>
              <c:f>Лист1!$Z$1</c:f>
              <c:strCache>
                <c:ptCount val="1"/>
                <c:pt idx="0">
                  <c:v>EW [SII]6730.6</c:v>
                </c:pt>
              </c:strCache>
            </c:strRef>
          </c:tx>
          <c:spPr>
            <a:ln w="15875">
              <a:solidFill>
                <a:srgbClr val="FF9900"/>
              </a:solidFill>
            </a:ln>
          </c:spPr>
          <c:marker>
            <c:symbol val="triangle"/>
            <c:size val="3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xVal>
            <c:numRef>
              <c:f>Лист1!$B$14:$B$198</c:f>
              <c:numCache>
                <c:formatCode>General</c:formatCode>
                <c:ptCount val="185"/>
                <c:pt idx="0">
                  <c:v>-41.5</c:v>
                </c:pt>
                <c:pt idx="1">
                  <c:v>-41</c:v>
                </c:pt>
                <c:pt idx="2">
                  <c:v>-40.5</c:v>
                </c:pt>
                <c:pt idx="3">
                  <c:v>-40</c:v>
                </c:pt>
                <c:pt idx="4">
                  <c:v>-39.5</c:v>
                </c:pt>
                <c:pt idx="5">
                  <c:v>-39</c:v>
                </c:pt>
                <c:pt idx="6">
                  <c:v>-38.5</c:v>
                </c:pt>
                <c:pt idx="7">
                  <c:v>-38</c:v>
                </c:pt>
                <c:pt idx="8">
                  <c:v>-37.5</c:v>
                </c:pt>
                <c:pt idx="9">
                  <c:v>-37</c:v>
                </c:pt>
                <c:pt idx="10">
                  <c:v>-36.5</c:v>
                </c:pt>
                <c:pt idx="11">
                  <c:v>-36</c:v>
                </c:pt>
                <c:pt idx="12">
                  <c:v>-35.5</c:v>
                </c:pt>
                <c:pt idx="13">
                  <c:v>-35</c:v>
                </c:pt>
                <c:pt idx="14">
                  <c:v>-34.5</c:v>
                </c:pt>
                <c:pt idx="15">
                  <c:v>-34</c:v>
                </c:pt>
                <c:pt idx="16">
                  <c:v>-33.5</c:v>
                </c:pt>
                <c:pt idx="17">
                  <c:v>-33</c:v>
                </c:pt>
                <c:pt idx="18">
                  <c:v>-32.5</c:v>
                </c:pt>
                <c:pt idx="19">
                  <c:v>-32</c:v>
                </c:pt>
                <c:pt idx="20">
                  <c:v>-31.5</c:v>
                </c:pt>
                <c:pt idx="21">
                  <c:v>-31</c:v>
                </c:pt>
                <c:pt idx="22">
                  <c:v>-30.5</c:v>
                </c:pt>
                <c:pt idx="23">
                  <c:v>-30</c:v>
                </c:pt>
                <c:pt idx="24">
                  <c:v>-29.5</c:v>
                </c:pt>
                <c:pt idx="25">
                  <c:v>-29</c:v>
                </c:pt>
                <c:pt idx="26">
                  <c:v>-28.5</c:v>
                </c:pt>
                <c:pt idx="27">
                  <c:v>-28</c:v>
                </c:pt>
                <c:pt idx="28">
                  <c:v>-27.5</c:v>
                </c:pt>
                <c:pt idx="29">
                  <c:v>-27</c:v>
                </c:pt>
                <c:pt idx="30">
                  <c:v>-26.5</c:v>
                </c:pt>
                <c:pt idx="31">
                  <c:v>-26</c:v>
                </c:pt>
                <c:pt idx="32">
                  <c:v>-25.5</c:v>
                </c:pt>
                <c:pt idx="33">
                  <c:v>-25</c:v>
                </c:pt>
                <c:pt idx="34">
                  <c:v>-24.5</c:v>
                </c:pt>
                <c:pt idx="35">
                  <c:v>-24</c:v>
                </c:pt>
                <c:pt idx="36">
                  <c:v>-23.5</c:v>
                </c:pt>
                <c:pt idx="37">
                  <c:v>-23</c:v>
                </c:pt>
                <c:pt idx="38">
                  <c:v>-22.5</c:v>
                </c:pt>
                <c:pt idx="39">
                  <c:v>-22</c:v>
                </c:pt>
                <c:pt idx="40">
                  <c:v>-21.5</c:v>
                </c:pt>
                <c:pt idx="41">
                  <c:v>-21</c:v>
                </c:pt>
                <c:pt idx="42">
                  <c:v>-20.5</c:v>
                </c:pt>
                <c:pt idx="43">
                  <c:v>-20</c:v>
                </c:pt>
                <c:pt idx="44">
                  <c:v>-19.5</c:v>
                </c:pt>
                <c:pt idx="45">
                  <c:v>-19</c:v>
                </c:pt>
                <c:pt idx="46">
                  <c:v>-18.5</c:v>
                </c:pt>
                <c:pt idx="47">
                  <c:v>-18</c:v>
                </c:pt>
                <c:pt idx="48">
                  <c:v>-17.5</c:v>
                </c:pt>
                <c:pt idx="49">
                  <c:v>-17</c:v>
                </c:pt>
                <c:pt idx="50">
                  <c:v>-16.5</c:v>
                </c:pt>
                <c:pt idx="51">
                  <c:v>-16</c:v>
                </c:pt>
                <c:pt idx="52">
                  <c:v>-15.5</c:v>
                </c:pt>
                <c:pt idx="53">
                  <c:v>-15</c:v>
                </c:pt>
                <c:pt idx="54">
                  <c:v>-14.5</c:v>
                </c:pt>
                <c:pt idx="55">
                  <c:v>-14</c:v>
                </c:pt>
                <c:pt idx="56">
                  <c:v>-13.5</c:v>
                </c:pt>
                <c:pt idx="57">
                  <c:v>-13</c:v>
                </c:pt>
                <c:pt idx="58">
                  <c:v>-12.5</c:v>
                </c:pt>
                <c:pt idx="59">
                  <c:v>-12</c:v>
                </c:pt>
                <c:pt idx="60">
                  <c:v>-11.5</c:v>
                </c:pt>
                <c:pt idx="61">
                  <c:v>-11</c:v>
                </c:pt>
                <c:pt idx="62">
                  <c:v>-10.5</c:v>
                </c:pt>
                <c:pt idx="63">
                  <c:v>-10</c:v>
                </c:pt>
                <c:pt idx="64">
                  <c:v>-9.5</c:v>
                </c:pt>
                <c:pt idx="65">
                  <c:v>-9</c:v>
                </c:pt>
                <c:pt idx="66">
                  <c:v>-8.5</c:v>
                </c:pt>
                <c:pt idx="67">
                  <c:v>-8</c:v>
                </c:pt>
                <c:pt idx="68">
                  <c:v>-7.5</c:v>
                </c:pt>
                <c:pt idx="69">
                  <c:v>-7</c:v>
                </c:pt>
                <c:pt idx="70">
                  <c:v>-6.5</c:v>
                </c:pt>
                <c:pt idx="71">
                  <c:v>-6</c:v>
                </c:pt>
                <c:pt idx="72">
                  <c:v>-5.5</c:v>
                </c:pt>
                <c:pt idx="73">
                  <c:v>-5</c:v>
                </c:pt>
                <c:pt idx="74">
                  <c:v>-4.5</c:v>
                </c:pt>
                <c:pt idx="75">
                  <c:v>-4</c:v>
                </c:pt>
                <c:pt idx="76">
                  <c:v>-3.5</c:v>
                </c:pt>
                <c:pt idx="77">
                  <c:v>-3</c:v>
                </c:pt>
                <c:pt idx="78">
                  <c:v>-2.5</c:v>
                </c:pt>
                <c:pt idx="79">
                  <c:v>-2</c:v>
                </c:pt>
                <c:pt idx="80">
                  <c:v>-1.5</c:v>
                </c:pt>
                <c:pt idx="81">
                  <c:v>-1</c:v>
                </c:pt>
                <c:pt idx="82">
                  <c:v>-0.5</c:v>
                </c:pt>
                <c:pt idx="83">
                  <c:v>0</c:v>
                </c:pt>
                <c:pt idx="84">
                  <c:v>0.5</c:v>
                </c:pt>
                <c:pt idx="85">
                  <c:v>1</c:v>
                </c:pt>
                <c:pt idx="86">
                  <c:v>1.5</c:v>
                </c:pt>
                <c:pt idx="87">
                  <c:v>2</c:v>
                </c:pt>
                <c:pt idx="88">
                  <c:v>2.5</c:v>
                </c:pt>
                <c:pt idx="89">
                  <c:v>3</c:v>
                </c:pt>
                <c:pt idx="90">
                  <c:v>3.5</c:v>
                </c:pt>
                <c:pt idx="91">
                  <c:v>4</c:v>
                </c:pt>
                <c:pt idx="92">
                  <c:v>4.5</c:v>
                </c:pt>
                <c:pt idx="93">
                  <c:v>5</c:v>
                </c:pt>
                <c:pt idx="94">
                  <c:v>5.5</c:v>
                </c:pt>
                <c:pt idx="95">
                  <c:v>6</c:v>
                </c:pt>
                <c:pt idx="96">
                  <c:v>6.5</c:v>
                </c:pt>
                <c:pt idx="97">
                  <c:v>7</c:v>
                </c:pt>
                <c:pt idx="98">
                  <c:v>7.5</c:v>
                </c:pt>
                <c:pt idx="99">
                  <c:v>8</c:v>
                </c:pt>
                <c:pt idx="100">
                  <c:v>8.5</c:v>
                </c:pt>
                <c:pt idx="101">
                  <c:v>9</c:v>
                </c:pt>
                <c:pt idx="102">
                  <c:v>9.5</c:v>
                </c:pt>
                <c:pt idx="103">
                  <c:v>10</c:v>
                </c:pt>
                <c:pt idx="104">
                  <c:v>10.5</c:v>
                </c:pt>
                <c:pt idx="105">
                  <c:v>11</c:v>
                </c:pt>
                <c:pt idx="106">
                  <c:v>11.5</c:v>
                </c:pt>
                <c:pt idx="107">
                  <c:v>12</c:v>
                </c:pt>
                <c:pt idx="108">
                  <c:v>12.5</c:v>
                </c:pt>
                <c:pt idx="109">
                  <c:v>13</c:v>
                </c:pt>
                <c:pt idx="110">
                  <c:v>13.5</c:v>
                </c:pt>
                <c:pt idx="111">
                  <c:v>14</c:v>
                </c:pt>
                <c:pt idx="112">
                  <c:v>14.5</c:v>
                </c:pt>
                <c:pt idx="113">
                  <c:v>15</c:v>
                </c:pt>
                <c:pt idx="114">
                  <c:v>15.5</c:v>
                </c:pt>
                <c:pt idx="115">
                  <c:v>16</c:v>
                </c:pt>
                <c:pt idx="116">
                  <c:v>16.5</c:v>
                </c:pt>
                <c:pt idx="117">
                  <c:v>17</c:v>
                </c:pt>
                <c:pt idx="118">
                  <c:v>17.5</c:v>
                </c:pt>
                <c:pt idx="119">
                  <c:v>18</c:v>
                </c:pt>
                <c:pt idx="120">
                  <c:v>18.5</c:v>
                </c:pt>
                <c:pt idx="121">
                  <c:v>19</c:v>
                </c:pt>
                <c:pt idx="122">
                  <c:v>19.5</c:v>
                </c:pt>
                <c:pt idx="123">
                  <c:v>20</c:v>
                </c:pt>
                <c:pt idx="124">
                  <c:v>20.5</c:v>
                </c:pt>
                <c:pt idx="125">
                  <c:v>21</c:v>
                </c:pt>
                <c:pt idx="126">
                  <c:v>21.5</c:v>
                </c:pt>
                <c:pt idx="127">
                  <c:v>22</c:v>
                </c:pt>
                <c:pt idx="128">
                  <c:v>22.5</c:v>
                </c:pt>
                <c:pt idx="129">
                  <c:v>23</c:v>
                </c:pt>
                <c:pt idx="130">
                  <c:v>23.5</c:v>
                </c:pt>
                <c:pt idx="131">
                  <c:v>24</c:v>
                </c:pt>
                <c:pt idx="132">
                  <c:v>24.5</c:v>
                </c:pt>
                <c:pt idx="133">
                  <c:v>25</c:v>
                </c:pt>
                <c:pt idx="134">
                  <c:v>25.5</c:v>
                </c:pt>
                <c:pt idx="135">
                  <c:v>26</c:v>
                </c:pt>
                <c:pt idx="136">
                  <c:v>26.5</c:v>
                </c:pt>
                <c:pt idx="137">
                  <c:v>27</c:v>
                </c:pt>
                <c:pt idx="138">
                  <c:v>27.5</c:v>
                </c:pt>
                <c:pt idx="139">
                  <c:v>28</c:v>
                </c:pt>
                <c:pt idx="140">
                  <c:v>28.5</c:v>
                </c:pt>
                <c:pt idx="141">
                  <c:v>29</c:v>
                </c:pt>
                <c:pt idx="142">
                  <c:v>29.5</c:v>
                </c:pt>
                <c:pt idx="143">
                  <c:v>30</c:v>
                </c:pt>
                <c:pt idx="144">
                  <c:v>30.5</c:v>
                </c:pt>
                <c:pt idx="145">
                  <c:v>31</c:v>
                </c:pt>
                <c:pt idx="146">
                  <c:v>31.5</c:v>
                </c:pt>
                <c:pt idx="147">
                  <c:v>32</c:v>
                </c:pt>
                <c:pt idx="148">
                  <c:v>32.5</c:v>
                </c:pt>
                <c:pt idx="149">
                  <c:v>33</c:v>
                </c:pt>
                <c:pt idx="150">
                  <c:v>33.5</c:v>
                </c:pt>
                <c:pt idx="151">
                  <c:v>34</c:v>
                </c:pt>
                <c:pt idx="152">
                  <c:v>34.5</c:v>
                </c:pt>
                <c:pt idx="153">
                  <c:v>35</c:v>
                </c:pt>
                <c:pt idx="154">
                  <c:v>35.5</c:v>
                </c:pt>
                <c:pt idx="155">
                  <c:v>36</c:v>
                </c:pt>
                <c:pt idx="156">
                  <c:v>36.5</c:v>
                </c:pt>
                <c:pt idx="157">
                  <c:v>37</c:v>
                </c:pt>
                <c:pt idx="158">
                  <c:v>37.5</c:v>
                </c:pt>
                <c:pt idx="159">
                  <c:v>38</c:v>
                </c:pt>
                <c:pt idx="160">
                  <c:v>38.5</c:v>
                </c:pt>
                <c:pt idx="161">
                  <c:v>39</c:v>
                </c:pt>
                <c:pt idx="162">
                  <c:v>39.5</c:v>
                </c:pt>
                <c:pt idx="163">
                  <c:v>40</c:v>
                </c:pt>
                <c:pt idx="164">
                  <c:v>40.5</c:v>
                </c:pt>
                <c:pt idx="165">
                  <c:v>41</c:v>
                </c:pt>
                <c:pt idx="166">
                  <c:v>41.5</c:v>
                </c:pt>
                <c:pt idx="167">
                  <c:v>42</c:v>
                </c:pt>
                <c:pt idx="168">
                  <c:v>42.5</c:v>
                </c:pt>
                <c:pt idx="170">
                  <c:v>90.5</c:v>
                </c:pt>
                <c:pt idx="171">
                  <c:v>91</c:v>
                </c:pt>
                <c:pt idx="172">
                  <c:v>91.5</c:v>
                </c:pt>
                <c:pt idx="173">
                  <c:v>92</c:v>
                </c:pt>
                <c:pt idx="174">
                  <c:v>92.5</c:v>
                </c:pt>
                <c:pt idx="175">
                  <c:v>93</c:v>
                </c:pt>
                <c:pt idx="176">
                  <c:v>93.5</c:v>
                </c:pt>
                <c:pt idx="177">
                  <c:v>94</c:v>
                </c:pt>
                <c:pt idx="178">
                  <c:v>94.5</c:v>
                </c:pt>
                <c:pt idx="179">
                  <c:v>95</c:v>
                </c:pt>
                <c:pt idx="180">
                  <c:v>95.5</c:v>
                </c:pt>
                <c:pt idx="181">
                  <c:v>96</c:v>
                </c:pt>
                <c:pt idx="182">
                  <c:v>96.5</c:v>
                </c:pt>
                <c:pt idx="183">
                  <c:v>97</c:v>
                </c:pt>
                <c:pt idx="184">
                  <c:v>97.5</c:v>
                </c:pt>
              </c:numCache>
            </c:numRef>
          </c:xVal>
          <c:yVal>
            <c:numRef>
              <c:f>Лист1!$Z$14:$Z$198</c:f>
              <c:numCache>
                <c:formatCode>General</c:formatCode>
                <c:ptCount val="185"/>
                <c:pt idx="22">
                  <c:v>1.1000000000000001</c:v>
                </c:pt>
                <c:pt idx="23">
                  <c:v>0.53</c:v>
                </c:pt>
                <c:pt idx="24">
                  <c:v>0.79</c:v>
                </c:pt>
                <c:pt idx="25">
                  <c:v>1.48</c:v>
                </c:pt>
                <c:pt idx="26">
                  <c:v>1.5</c:v>
                </c:pt>
                <c:pt idx="27">
                  <c:v>1.46</c:v>
                </c:pt>
                <c:pt idx="28">
                  <c:v>1.25</c:v>
                </c:pt>
                <c:pt idx="29">
                  <c:v>1.28</c:v>
                </c:pt>
                <c:pt idx="30">
                  <c:v>1.62</c:v>
                </c:pt>
                <c:pt idx="31">
                  <c:v>1.76</c:v>
                </c:pt>
                <c:pt idx="32">
                  <c:v>1.9500000000000008</c:v>
                </c:pt>
                <c:pt idx="33">
                  <c:v>1.8</c:v>
                </c:pt>
                <c:pt idx="34">
                  <c:v>1.9400000000000008</c:v>
                </c:pt>
                <c:pt idx="35">
                  <c:v>2.4899999999999998</c:v>
                </c:pt>
                <c:pt idx="36">
                  <c:v>2.2599999999999998</c:v>
                </c:pt>
                <c:pt idx="37">
                  <c:v>2.0499999999999998</c:v>
                </c:pt>
                <c:pt idx="38">
                  <c:v>2.3299999999999987</c:v>
                </c:pt>
                <c:pt idx="39">
                  <c:v>2.2999999999999998</c:v>
                </c:pt>
                <c:pt idx="40">
                  <c:v>1.82</c:v>
                </c:pt>
                <c:pt idx="41">
                  <c:v>1.3900000000000001</c:v>
                </c:pt>
                <c:pt idx="42">
                  <c:v>1.44</c:v>
                </c:pt>
                <c:pt idx="43">
                  <c:v>1.26</c:v>
                </c:pt>
                <c:pt idx="44">
                  <c:v>1.56</c:v>
                </c:pt>
                <c:pt idx="45">
                  <c:v>1.149999999999999</c:v>
                </c:pt>
                <c:pt idx="46">
                  <c:v>1.25</c:v>
                </c:pt>
                <c:pt idx="47">
                  <c:v>1.48</c:v>
                </c:pt>
                <c:pt idx="48">
                  <c:v>0.98</c:v>
                </c:pt>
                <c:pt idx="49">
                  <c:v>0.93</c:v>
                </c:pt>
                <c:pt idx="50">
                  <c:v>0.96000000000000041</c:v>
                </c:pt>
                <c:pt idx="51">
                  <c:v>0.75000000000000044</c:v>
                </c:pt>
                <c:pt idx="52">
                  <c:v>0.60000000000000042</c:v>
                </c:pt>
                <c:pt idx="53">
                  <c:v>0.74000000000000044</c:v>
                </c:pt>
                <c:pt idx="54">
                  <c:v>0.75000000000000044</c:v>
                </c:pt>
                <c:pt idx="55">
                  <c:v>0.89</c:v>
                </c:pt>
                <c:pt idx="56">
                  <c:v>0.9500000000000004</c:v>
                </c:pt>
                <c:pt idx="57">
                  <c:v>0.74000000000000044</c:v>
                </c:pt>
                <c:pt idx="58">
                  <c:v>0.66000000000000059</c:v>
                </c:pt>
                <c:pt idx="59">
                  <c:v>0.76000000000000045</c:v>
                </c:pt>
                <c:pt idx="60">
                  <c:v>0.56999999999999995</c:v>
                </c:pt>
                <c:pt idx="61">
                  <c:v>1</c:v>
                </c:pt>
                <c:pt idx="62">
                  <c:v>0.63000000000000045</c:v>
                </c:pt>
                <c:pt idx="63">
                  <c:v>0.47000000000000008</c:v>
                </c:pt>
                <c:pt idx="64">
                  <c:v>0.37000000000000022</c:v>
                </c:pt>
                <c:pt idx="65">
                  <c:v>0.7000000000000004</c:v>
                </c:pt>
                <c:pt idx="66">
                  <c:v>0.68</c:v>
                </c:pt>
                <c:pt idx="67">
                  <c:v>0.69000000000000039</c:v>
                </c:pt>
                <c:pt idx="68">
                  <c:v>0.52</c:v>
                </c:pt>
                <c:pt idx="69">
                  <c:v>0.51</c:v>
                </c:pt>
                <c:pt idx="70">
                  <c:v>0.49000000000000021</c:v>
                </c:pt>
                <c:pt idx="71">
                  <c:v>0.49000000000000021</c:v>
                </c:pt>
                <c:pt idx="72">
                  <c:v>0.51</c:v>
                </c:pt>
                <c:pt idx="73">
                  <c:v>0.46</c:v>
                </c:pt>
                <c:pt idx="96">
                  <c:v>0.64000000000000046</c:v>
                </c:pt>
                <c:pt idx="97">
                  <c:v>0.75000000000000044</c:v>
                </c:pt>
                <c:pt idx="98">
                  <c:v>0.8200000000000004</c:v>
                </c:pt>
                <c:pt idx="99">
                  <c:v>0.55000000000000004</c:v>
                </c:pt>
                <c:pt idx="100">
                  <c:v>0.65000000000000058</c:v>
                </c:pt>
                <c:pt idx="101">
                  <c:v>0.55000000000000004</c:v>
                </c:pt>
                <c:pt idx="102">
                  <c:v>0.58000000000000007</c:v>
                </c:pt>
                <c:pt idx="103">
                  <c:v>0.5</c:v>
                </c:pt>
                <c:pt idx="104">
                  <c:v>0.8300000000000004</c:v>
                </c:pt>
                <c:pt idx="105">
                  <c:v>0.8</c:v>
                </c:pt>
                <c:pt idx="106">
                  <c:v>0.55000000000000004</c:v>
                </c:pt>
                <c:pt idx="107">
                  <c:v>0.8300000000000004</c:v>
                </c:pt>
                <c:pt idx="108">
                  <c:v>1.08</c:v>
                </c:pt>
                <c:pt idx="109">
                  <c:v>0.75000000000000044</c:v>
                </c:pt>
                <c:pt idx="110">
                  <c:v>0.87000000000000044</c:v>
                </c:pt>
                <c:pt idx="111">
                  <c:v>0.97000000000000042</c:v>
                </c:pt>
                <c:pt idx="112">
                  <c:v>0.68</c:v>
                </c:pt>
                <c:pt idx="113">
                  <c:v>0.94000000000000039</c:v>
                </c:pt>
                <c:pt idx="114">
                  <c:v>0.74000000000000044</c:v>
                </c:pt>
                <c:pt idx="115">
                  <c:v>0.84000000000000041</c:v>
                </c:pt>
                <c:pt idx="116">
                  <c:v>1.21</c:v>
                </c:pt>
                <c:pt idx="117">
                  <c:v>1.37</c:v>
                </c:pt>
                <c:pt idx="118">
                  <c:v>1.47</c:v>
                </c:pt>
                <c:pt idx="119">
                  <c:v>1.21</c:v>
                </c:pt>
                <c:pt idx="120">
                  <c:v>1.59</c:v>
                </c:pt>
                <c:pt idx="121">
                  <c:v>1.29</c:v>
                </c:pt>
                <c:pt idx="122">
                  <c:v>1.6400000000000001</c:v>
                </c:pt>
                <c:pt idx="123">
                  <c:v>1.41</c:v>
                </c:pt>
                <c:pt idx="124">
                  <c:v>1.139999999999999</c:v>
                </c:pt>
                <c:pt idx="125">
                  <c:v>1.33</c:v>
                </c:pt>
                <c:pt idx="126">
                  <c:v>1.62</c:v>
                </c:pt>
                <c:pt idx="127">
                  <c:v>1.49</c:v>
                </c:pt>
                <c:pt idx="128">
                  <c:v>1.42</c:v>
                </c:pt>
                <c:pt idx="129">
                  <c:v>1.5</c:v>
                </c:pt>
                <c:pt idx="130">
                  <c:v>1.29</c:v>
                </c:pt>
                <c:pt idx="131">
                  <c:v>1.36</c:v>
                </c:pt>
                <c:pt idx="132">
                  <c:v>1.55</c:v>
                </c:pt>
                <c:pt idx="133">
                  <c:v>1.55</c:v>
                </c:pt>
                <c:pt idx="134">
                  <c:v>1.36</c:v>
                </c:pt>
                <c:pt idx="135">
                  <c:v>1.24</c:v>
                </c:pt>
                <c:pt idx="136">
                  <c:v>1.03</c:v>
                </c:pt>
                <c:pt idx="137">
                  <c:v>2.0299999999999998</c:v>
                </c:pt>
                <c:pt idx="138">
                  <c:v>1.49</c:v>
                </c:pt>
                <c:pt idx="139">
                  <c:v>1.2</c:v>
                </c:pt>
                <c:pt idx="140">
                  <c:v>0.92</c:v>
                </c:pt>
                <c:pt idx="141">
                  <c:v>0.99</c:v>
                </c:pt>
                <c:pt idx="142">
                  <c:v>0.69000000000000039</c:v>
                </c:pt>
                <c:pt idx="143">
                  <c:v>0.79</c:v>
                </c:pt>
                <c:pt idx="144">
                  <c:v>0.64000000000000046</c:v>
                </c:pt>
              </c:numCache>
            </c:numRef>
          </c:yVal>
        </c:ser>
        <c:axId val="54330880"/>
        <c:axId val="54349824"/>
      </c:scatterChart>
      <c:valAx>
        <c:axId val="54330880"/>
        <c:scaling>
          <c:orientation val="minMax"/>
          <c:max val="35"/>
          <c:min val="-40"/>
        </c:scaling>
        <c:axPos val="b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r, arcsec</a:t>
                </a:r>
              </a:p>
            </c:rich>
          </c:tx>
          <c:layout>
            <c:manualLayout>
              <c:xMode val="edge"/>
              <c:yMode val="edge"/>
              <c:x val="0.35536076964190305"/>
              <c:y val="0.85600655568862782"/>
            </c:manualLayout>
          </c:layout>
        </c:title>
        <c:numFmt formatCode="General" sourceLinked="1"/>
        <c:majorTickMark val="none"/>
        <c:tickLblPos val="nextTo"/>
        <c:spPr>
          <a:ln w="28575"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349824"/>
        <c:crosses val="autoZero"/>
        <c:crossBetween val="midCat"/>
        <c:majorUnit val="5"/>
        <c:minorUnit val="1"/>
      </c:valAx>
      <c:valAx>
        <c:axId val="54349824"/>
        <c:scaling>
          <c:orientation val="minMax"/>
          <c:max val="12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/>
                  <a:t>EW, Ǻ</a:t>
                </a:r>
              </a:p>
            </c:rich>
          </c:tx>
          <c:layout>
            <c:manualLayout>
              <c:xMode val="edge"/>
              <c:yMode val="edge"/>
              <c:x val="8.5515766969535018E-3"/>
              <c:y val="0.35049227934161414"/>
            </c:manualLayout>
          </c:layout>
        </c:title>
        <c:numFmt formatCode="General" sourceLinked="0"/>
        <c:majorTickMark val="none"/>
        <c:tickLblPos val="nextTo"/>
        <c:spPr>
          <a:ln w="28575"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330880"/>
        <c:crosses val="autoZero"/>
        <c:crossBetween val="midCat"/>
        <c:majorUnit val="2"/>
        <c:minorUnit val="1"/>
      </c:valAx>
    </c:plotArea>
    <c:legend>
      <c:legendPos val="r"/>
      <c:layout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3129686509261872E-2"/>
          <c:y val="3.2458884261835769E-2"/>
          <c:w val="0.82846493015251654"/>
          <c:h val="0.82643386711637012"/>
        </c:manualLayout>
      </c:layout>
      <c:scatterChart>
        <c:scatterStyle val="lineMarker"/>
        <c:ser>
          <c:idx val="0"/>
          <c:order val="0"/>
          <c:tx>
            <c:strRef>
              <c:f>Лист1!$Q$1</c:f>
              <c:strCache>
                <c:ptCount val="1"/>
                <c:pt idx="0">
                  <c:v>Log [NII]/Hα</c:v>
                </c:pt>
              </c:strCache>
            </c:strRef>
          </c:tx>
          <c:spPr>
            <a:ln w="15875">
              <a:solidFill>
                <a:srgbClr val="000099"/>
              </a:solidFill>
            </a:ln>
          </c:spPr>
          <c:marker>
            <c:symbol val="diamond"/>
            <c:size val="5"/>
            <c:spPr>
              <a:ln>
                <a:solidFill>
                  <a:srgbClr val="000099"/>
                </a:solidFill>
              </a:ln>
            </c:spPr>
          </c:marker>
          <c:xVal>
            <c:numRef>
              <c:f>Лист1!$B$2:$B$198</c:f>
              <c:numCache>
                <c:formatCode>General</c:formatCode>
                <c:ptCount val="197"/>
                <c:pt idx="0">
                  <c:v>-68</c:v>
                </c:pt>
                <c:pt idx="1">
                  <c:v>-67.5</c:v>
                </c:pt>
                <c:pt idx="2">
                  <c:v>-67</c:v>
                </c:pt>
                <c:pt idx="3">
                  <c:v>-66.5</c:v>
                </c:pt>
                <c:pt idx="4">
                  <c:v>-66</c:v>
                </c:pt>
                <c:pt idx="5">
                  <c:v>-65.5</c:v>
                </c:pt>
                <c:pt idx="6">
                  <c:v>-65</c:v>
                </c:pt>
                <c:pt idx="7">
                  <c:v>-64.5</c:v>
                </c:pt>
                <c:pt idx="8">
                  <c:v>-64</c:v>
                </c:pt>
                <c:pt idx="9">
                  <c:v>-63.5</c:v>
                </c:pt>
                <c:pt idx="10">
                  <c:v>-63</c:v>
                </c:pt>
                <c:pt idx="12">
                  <c:v>-41.5</c:v>
                </c:pt>
                <c:pt idx="13">
                  <c:v>-41</c:v>
                </c:pt>
                <c:pt idx="14">
                  <c:v>-40.5</c:v>
                </c:pt>
                <c:pt idx="15">
                  <c:v>-40</c:v>
                </c:pt>
                <c:pt idx="16">
                  <c:v>-39.5</c:v>
                </c:pt>
                <c:pt idx="17">
                  <c:v>-39</c:v>
                </c:pt>
                <c:pt idx="18">
                  <c:v>-38.5</c:v>
                </c:pt>
                <c:pt idx="19">
                  <c:v>-38</c:v>
                </c:pt>
                <c:pt idx="20">
                  <c:v>-37.5</c:v>
                </c:pt>
                <c:pt idx="21">
                  <c:v>-37</c:v>
                </c:pt>
                <c:pt idx="22">
                  <c:v>-36.5</c:v>
                </c:pt>
                <c:pt idx="23">
                  <c:v>-36</c:v>
                </c:pt>
                <c:pt idx="24">
                  <c:v>-35.5</c:v>
                </c:pt>
                <c:pt idx="25">
                  <c:v>-35</c:v>
                </c:pt>
                <c:pt idx="26">
                  <c:v>-34.5</c:v>
                </c:pt>
                <c:pt idx="27">
                  <c:v>-34</c:v>
                </c:pt>
                <c:pt idx="28">
                  <c:v>-33.5</c:v>
                </c:pt>
                <c:pt idx="29">
                  <c:v>-33</c:v>
                </c:pt>
                <c:pt idx="30">
                  <c:v>-32.5</c:v>
                </c:pt>
                <c:pt idx="31">
                  <c:v>-32</c:v>
                </c:pt>
                <c:pt idx="32">
                  <c:v>-31.5</c:v>
                </c:pt>
                <c:pt idx="33">
                  <c:v>-31</c:v>
                </c:pt>
                <c:pt idx="34">
                  <c:v>-30.5</c:v>
                </c:pt>
                <c:pt idx="35">
                  <c:v>-30</c:v>
                </c:pt>
                <c:pt idx="36">
                  <c:v>-29.5</c:v>
                </c:pt>
                <c:pt idx="37">
                  <c:v>-29</c:v>
                </c:pt>
                <c:pt idx="38">
                  <c:v>-28.5</c:v>
                </c:pt>
                <c:pt idx="39">
                  <c:v>-28</c:v>
                </c:pt>
                <c:pt idx="40">
                  <c:v>-27.5</c:v>
                </c:pt>
                <c:pt idx="41">
                  <c:v>-27</c:v>
                </c:pt>
                <c:pt idx="42">
                  <c:v>-26.5</c:v>
                </c:pt>
                <c:pt idx="43">
                  <c:v>-26</c:v>
                </c:pt>
                <c:pt idx="44">
                  <c:v>-25.5</c:v>
                </c:pt>
                <c:pt idx="45">
                  <c:v>-25</c:v>
                </c:pt>
                <c:pt idx="46">
                  <c:v>-24.5</c:v>
                </c:pt>
                <c:pt idx="47">
                  <c:v>-24</c:v>
                </c:pt>
                <c:pt idx="48">
                  <c:v>-23.5</c:v>
                </c:pt>
                <c:pt idx="49">
                  <c:v>-23</c:v>
                </c:pt>
                <c:pt idx="50">
                  <c:v>-22.5</c:v>
                </c:pt>
                <c:pt idx="51">
                  <c:v>-22</c:v>
                </c:pt>
                <c:pt idx="52">
                  <c:v>-21.5</c:v>
                </c:pt>
                <c:pt idx="53">
                  <c:v>-21</c:v>
                </c:pt>
                <c:pt idx="54">
                  <c:v>-20.5</c:v>
                </c:pt>
                <c:pt idx="55">
                  <c:v>-20</c:v>
                </c:pt>
                <c:pt idx="56">
                  <c:v>-19.5</c:v>
                </c:pt>
                <c:pt idx="57">
                  <c:v>-19</c:v>
                </c:pt>
                <c:pt idx="58">
                  <c:v>-18.5</c:v>
                </c:pt>
                <c:pt idx="59">
                  <c:v>-18</c:v>
                </c:pt>
                <c:pt idx="60">
                  <c:v>-17.5</c:v>
                </c:pt>
                <c:pt idx="61">
                  <c:v>-17</c:v>
                </c:pt>
                <c:pt idx="62">
                  <c:v>-16.5</c:v>
                </c:pt>
                <c:pt idx="63">
                  <c:v>-16</c:v>
                </c:pt>
                <c:pt idx="64">
                  <c:v>-15.5</c:v>
                </c:pt>
                <c:pt idx="65">
                  <c:v>-15</c:v>
                </c:pt>
                <c:pt idx="66">
                  <c:v>-14.5</c:v>
                </c:pt>
                <c:pt idx="67">
                  <c:v>-14</c:v>
                </c:pt>
                <c:pt idx="68">
                  <c:v>-13.5</c:v>
                </c:pt>
                <c:pt idx="69">
                  <c:v>-13</c:v>
                </c:pt>
                <c:pt idx="70">
                  <c:v>-12.5</c:v>
                </c:pt>
                <c:pt idx="71">
                  <c:v>-12</c:v>
                </c:pt>
                <c:pt idx="72">
                  <c:v>-11.5</c:v>
                </c:pt>
                <c:pt idx="73">
                  <c:v>-11</c:v>
                </c:pt>
                <c:pt idx="74">
                  <c:v>-10.5</c:v>
                </c:pt>
                <c:pt idx="75">
                  <c:v>-10</c:v>
                </c:pt>
                <c:pt idx="76">
                  <c:v>-9.5</c:v>
                </c:pt>
                <c:pt idx="77">
                  <c:v>-9</c:v>
                </c:pt>
                <c:pt idx="78">
                  <c:v>-8.5</c:v>
                </c:pt>
                <c:pt idx="79">
                  <c:v>-8</c:v>
                </c:pt>
                <c:pt idx="80">
                  <c:v>-7.5</c:v>
                </c:pt>
                <c:pt idx="81">
                  <c:v>-7</c:v>
                </c:pt>
                <c:pt idx="82">
                  <c:v>-6.5</c:v>
                </c:pt>
                <c:pt idx="83">
                  <c:v>-6</c:v>
                </c:pt>
                <c:pt idx="84">
                  <c:v>-5.5</c:v>
                </c:pt>
                <c:pt idx="85">
                  <c:v>-5</c:v>
                </c:pt>
                <c:pt idx="86">
                  <c:v>-4.5</c:v>
                </c:pt>
                <c:pt idx="87">
                  <c:v>-4</c:v>
                </c:pt>
                <c:pt idx="88">
                  <c:v>-3.5</c:v>
                </c:pt>
                <c:pt idx="89">
                  <c:v>-3</c:v>
                </c:pt>
                <c:pt idx="90">
                  <c:v>-2.5</c:v>
                </c:pt>
                <c:pt idx="91">
                  <c:v>-2</c:v>
                </c:pt>
                <c:pt idx="92">
                  <c:v>-1.5</c:v>
                </c:pt>
                <c:pt idx="93">
                  <c:v>-1</c:v>
                </c:pt>
                <c:pt idx="94">
                  <c:v>-0.5</c:v>
                </c:pt>
                <c:pt idx="95">
                  <c:v>0</c:v>
                </c:pt>
                <c:pt idx="96">
                  <c:v>0.5</c:v>
                </c:pt>
                <c:pt idx="97">
                  <c:v>1</c:v>
                </c:pt>
                <c:pt idx="98">
                  <c:v>1.5</c:v>
                </c:pt>
                <c:pt idx="99">
                  <c:v>2</c:v>
                </c:pt>
                <c:pt idx="100">
                  <c:v>2.5</c:v>
                </c:pt>
                <c:pt idx="101">
                  <c:v>3</c:v>
                </c:pt>
                <c:pt idx="102">
                  <c:v>3.5</c:v>
                </c:pt>
                <c:pt idx="103">
                  <c:v>4</c:v>
                </c:pt>
                <c:pt idx="104">
                  <c:v>4.5</c:v>
                </c:pt>
                <c:pt idx="105">
                  <c:v>5</c:v>
                </c:pt>
                <c:pt idx="106">
                  <c:v>5.5</c:v>
                </c:pt>
                <c:pt idx="107">
                  <c:v>6</c:v>
                </c:pt>
                <c:pt idx="108">
                  <c:v>6.5</c:v>
                </c:pt>
                <c:pt idx="109">
                  <c:v>7</c:v>
                </c:pt>
                <c:pt idx="110">
                  <c:v>7.5</c:v>
                </c:pt>
                <c:pt idx="111">
                  <c:v>8</c:v>
                </c:pt>
                <c:pt idx="112">
                  <c:v>8.5</c:v>
                </c:pt>
                <c:pt idx="113">
                  <c:v>9</c:v>
                </c:pt>
                <c:pt idx="114">
                  <c:v>9.5</c:v>
                </c:pt>
                <c:pt idx="115">
                  <c:v>10</c:v>
                </c:pt>
                <c:pt idx="116">
                  <c:v>10.5</c:v>
                </c:pt>
                <c:pt idx="117">
                  <c:v>11</c:v>
                </c:pt>
                <c:pt idx="118">
                  <c:v>11.5</c:v>
                </c:pt>
                <c:pt idx="119">
                  <c:v>12</c:v>
                </c:pt>
                <c:pt idx="120">
                  <c:v>12.5</c:v>
                </c:pt>
                <c:pt idx="121">
                  <c:v>13</c:v>
                </c:pt>
                <c:pt idx="122">
                  <c:v>13.5</c:v>
                </c:pt>
                <c:pt idx="123">
                  <c:v>14</c:v>
                </c:pt>
                <c:pt idx="124">
                  <c:v>14.5</c:v>
                </c:pt>
                <c:pt idx="125">
                  <c:v>15</c:v>
                </c:pt>
                <c:pt idx="126">
                  <c:v>15.5</c:v>
                </c:pt>
                <c:pt idx="127">
                  <c:v>16</c:v>
                </c:pt>
                <c:pt idx="128">
                  <c:v>16.5</c:v>
                </c:pt>
                <c:pt idx="129">
                  <c:v>17</c:v>
                </c:pt>
                <c:pt idx="130">
                  <c:v>17.5</c:v>
                </c:pt>
                <c:pt idx="131">
                  <c:v>18</c:v>
                </c:pt>
                <c:pt idx="132">
                  <c:v>18.5</c:v>
                </c:pt>
                <c:pt idx="133">
                  <c:v>19</c:v>
                </c:pt>
                <c:pt idx="134">
                  <c:v>19.5</c:v>
                </c:pt>
                <c:pt idx="135">
                  <c:v>20</c:v>
                </c:pt>
                <c:pt idx="136">
                  <c:v>20.5</c:v>
                </c:pt>
                <c:pt idx="137">
                  <c:v>21</c:v>
                </c:pt>
                <c:pt idx="138">
                  <c:v>21.5</c:v>
                </c:pt>
                <c:pt idx="139">
                  <c:v>22</c:v>
                </c:pt>
                <c:pt idx="140">
                  <c:v>22.5</c:v>
                </c:pt>
                <c:pt idx="141">
                  <c:v>23</c:v>
                </c:pt>
                <c:pt idx="142">
                  <c:v>23.5</c:v>
                </c:pt>
                <c:pt idx="143">
                  <c:v>24</c:v>
                </c:pt>
                <c:pt idx="144">
                  <c:v>24.5</c:v>
                </c:pt>
                <c:pt idx="145">
                  <c:v>25</c:v>
                </c:pt>
                <c:pt idx="146">
                  <c:v>25.5</c:v>
                </c:pt>
                <c:pt idx="147">
                  <c:v>26</c:v>
                </c:pt>
                <c:pt idx="148">
                  <c:v>26.5</c:v>
                </c:pt>
                <c:pt idx="149">
                  <c:v>27</c:v>
                </c:pt>
                <c:pt idx="150">
                  <c:v>27.5</c:v>
                </c:pt>
                <c:pt idx="151">
                  <c:v>28</c:v>
                </c:pt>
                <c:pt idx="152">
                  <c:v>28.5</c:v>
                </c:pt>
                <c:pt idx="153">
                  <c:v>29</c:v>
                </c:pt>
                <c:pt idx="154">
                  <c:v>29.5</c:v>
                </c:pt>
                <c:pt idx="155">
                  <c:v>30</c:v>
                </c:pt>
                <c:pt idx="156">
                  <c:v>30.5</c:v>
                </c:pt>
                <c:pt idx="157">
                  <c:v>31</c:v>
                </c:pt>
                <c:pt idx="158">
                  <c:v>31.5</c:v>
                </c:pt>
                <c:pt idx="159">
                  <c:v>32</c:v>
                </c:pt>
                <c:pt idx="160">
                  <c:v>32.5</c:v>
                </c:pt>
                <c:pt idx="161">
                  <c:v>33</c:v>
                </c:pt>
                <c:pt idx="162">
                  <c:v>33.5</c:v>
                </c:pt>
                <c:pt idx="163">
                  <c:v>34</c:v>
                </c:pt>
                <c:pt idx="164">
                  <c:v>34.5</c:v>
                </c:pt>
                <c:pt idx="165">
                  <c:v>35</c:v>
                </c:pt>
                <c:pt idx="166">
                  <c:v>35.5</c:v>
                </c:pt>
                <c:pt idx="167">
                  <c:v>36</c:v>
                </c:pt>
                <c:pt idx="168">
                  <c:v>36.5</c:v>
                </c:pt>
                <c:pt idx="169">
                  <c:v>37</c:v>
                </c:pt>
                <c:pt idx="170">
                  <c:v>37.5</c:v>
                </c:pt>
                <c:pt idx="171">
                  <c:v>38</c:v>
                </c:pt>
                <c:pt idx="172">
                  <c:v>38.5</c:v>
                </c:pt>
                <c:pt idx="173">
                  <c:v>39</c:v>
                </c:pt>
                <c:pt idx="174">
                  <c:v>39.5</c:v>
                </c:pt>
                <c:pt idx="175">
                  <c:v>40</c:v>
                </c:pt>
                <c:pt idx="176">
                  <c:v>40.5</c:v>
                </c:pt>
                <c:pt idx="177">
                  <c:v>41</c:v>
                </c:pt>
                <c:pt idx="178">
                  <c:v>41.5</c:v>
                </c:pt>
                <c:pt idx="179">
                  <c:v>42</c:v>
                </c:pt>
                <c:pt idx="180">
                  <c:v>42.5</c:v>
                </c:pt>
                <c:pt idx="182">
                  <c:v>90.5</c:v>
                </c:pt>
                <c:pt idx="183">
                  <c:v>91</c:v>
                </c:pt>
                <c:pt idx="184">
                  <c:v>91.5</c:v>
                </c:pt>
                <c:pt idx="185">
                  <c:v>92</c:v>
                </c:pt>
                <c:pt idx="186">
                  <c:v>92.5</c:v>
                </c:pt>
                <c:pt idx="187">
                  <c:v>93</c:v>
                </c:pt>
                <c:pt idx="188">
                  <c:v>93.5</c:v>
                </c:pt>
                <c:pt idx="189">
                  <c:v>94</c:v>
                </c:pt>
                <c:pt idx="190">
                  <c:v>94.5</c:v>
                </c:pt>
                <c:pt idx="191">
                  <c:v>95</c:v>
                </c:pt>
                <c:pt idx="192">
                  <c:v>95.5</c:v>
                </c:pt>
                <c:pt idx="193">
                  <c:v>96</c:v>
                </c:pt>
                <c:pt idx="194">
                  <c:v>96.5</c:v>
                </c:pt>
                <c:pt idx="195">
                  <c:v>97</c:v>
                </c:pt>
                <c:pt idx="196">
                  <c:v>97.5</c:v>
                </c:pt>
              </c:numCache>
            </c:numRef>
          </c:xVal>
          <c:yVal>
            <c:numRef>
              <c:f>Лист1!$Q$2:$Q$198</c:f>
              <c:numCache>
                <c:formatCode>General</c:formatCode>
                <c:ptCount val="197"/>
                <c:pt idx="1">
                  <c:v>-0.36517306682941825</c:v>
                </c:pt>
                <c:pt idx="2">
                  <c:v>3.2044926497499092E-2</c:v>
                </c:pt>
                <c:pt idx="5">
                  <c:v>-0.20096146341109625</c:v>
                </c:pt>
                <c:pt idx="8">
                  <c:v>0.10980499347924277</c:v>
                </c:pt>
                <c:pt idx="20">
                  <c:v>0.10771727628427322</c:v>
                </c:pt>
                <c:pt idx="21">
                  <c:v>1.8700498666243466E-2</c:v>
                </c:pt>
                <c:pt idx="22">
                  <c:v>-4.1318326030930434E-2</c:v>
                </c:pt>
                <c:pt idx="23">
                  <c:v>0.22141423784234049</c:v>
                </c:pt>
                <c:pt idx="24">
                  <c:v>-0.34626706137879298</c:v>
                </c:pt>
                <c:pt idx="25">
                  <c:v>-9.4413683292342634E-2</c:v>
                </c:pt>
                <c:pt idx="26">
                  <c:v>-0.24840777813582529</c:v>
                </c:pt>
                <c:pt idx="27">
                  <c:v>6.8102751137946893E-2</c:v>
                </c:pt>
                <c:pt idx="28">
                  <c:v>0.39482677324790022</c:v>
                </c:pt>
                <c:pt idx="29">
                  <c:v>-8.433167536862924E-3</c:v>
                </c:pt>
                <c:pt idx="30">
                  <c:v>-0.25591542821391705</c:v>
                </c:pt>
                <c:pt idx="31">
                  <c:v>-0.29479897799093552</c:v>
                </c:pt>
                <c:pt idx="32">
                  <c:v>-0.28526944830544132</c:v>
                </c:pt>
                <c:pt idx="33">
                  <c:v>0.16215548111238967</c:v>
                </c:pt>
                <c:pt idx="34">
                  <c:v>5.8295436607237964E-3</c:v>
                </c:pt>
                <c:pt idx="35">
                  <c:v>7.4101720518349803E-2</c:v>
                </c:pt>
                <c:pt idx="36">
                  <c:v>-3.8458251819175636E-2</c:v>
                </c:pt>
                <c:pt idx="37">
                  <c:v>-0.11430242176251502</c:v>
                </c:pt>
                <c:pt idx="38">
                  <c:v>8.3474142437260646E-2</c:v>
                </c:pt>
                <c:pt idx="39">
                  <c:v>-2.8596800178171271E-2</c:v>
                </c:pt>
                <c:pt idx="40">
                  <c:v>-7.7592500417289823E-2</c:v>
                </c:pt>
                <c:pt idx="41">
                  <c:v>-0.21036893193292758</c:v>
                </c:pt>
                <c:pt idx="42">
                  <c:v>-0.10319085934958722</c:v>
                </c:pt>
                <c:pt idx="43">
                  <c:v>-0.21438443638052829</c:v>
                </c:pt>
                <c:pt idx="44">
                  <c:v>-0.2029897426376514</c:v>
                </c:pt>
                <c:pt idx="45">
                  <c:v>-0.28771620386079538</c:v>
                </c:pt>
                <c:pt idx="46">
                  <c:v>-0.35221058872391181</c:v>
                </c:pt>
                <c:pt idx="47">
                  <c:v>-0.37520379974969353</c:v>
                </c:pt>
                <c:pt idx="48">
                  <c:v>-0.38144865245275789</c:v>
                </c:pt>
                <c:pt idx="49">
                  <c:v>-0.3833812885011128</c:v>
                </c:pt>
                <c:pt idx="50">
                  <c:v>-0.31572211914786208</c:v>
                </c:pt>
                <c:pt idx="51">
                  <c:v>-0.28405718099520688</c:v>
                </c:pt>
                <c:pt idx="52">
                  <c:v>-0.23787619505050708</c:v>
                </c:pt>
                <c:pt idx="53">
                  <c:v>-0.23026597067056101</c:v>
                </c:pt>
                <c:pt idx="54">
                  <c:v>-0.24273822507624893</c:v>
                </c:pt>
                <c:pt idx="55">
                  <c:v>-0.27902049902844273</c:v>
                </c:pt>
                <c:pt idx="56">
                  <c:v>-0.23808594848704281</c:v>
                </c:pt>
                <c:pt idx="57">
                  <c:v>-0.17011870782602193</c:v>
                </c:pt>
                <c:pt idx="58">
                  <c:v>-0.29745553530568514</c:v>
                </c:pt>
                <c:pt idx="59">
                  <c:v>-0.23521271117433873</c:v>
                </c:pt>
                <c:pt idx="60">
                  <c:v>-0.14674889994681428</c:v>
                </c:pt>
                <c:pt idx="61">
                  <c:v>-0.17652577082969892</c:v>
                </c:pt>
                <c:pt idx="62">
                  <c:v>-0.14566822146704478</c:v>
                </c:pt>
                <c:pt idx="63">
                  <c:v>-0.11547660891052312</c:v>
                </c:pt>
                <c:pt idx="64">
                  <c:v>4.6951212083797727E-3</c:v>
                </c:pt>
                <c:pt idx="65">
                  <c:v>-8.9124331531708068E-3</c:v>
                </c:pt>
                <c:pt idx="66">
                  <c:v>6.494080693301453E-2</c:v>
                </c:pt>
                <c:pt idx="67">
                  <c:v>-3.0085370609834447E-2</c:v>
                </c:pt>
                <c:pt idx="68">
                  <c:v>0.10247796724699865</c:v>
                </c:pt>
                <c:pt idx="69">
                  <c:v>0.11722459983486</c:v>
                </c:pt>
                <c:pt idx="70">
                  <c:v>0.25799536343877927</c:v>
                </c:pt>
                <c:pt idx="71">
                  <c:v>0.22327033675115054</c:v>
                </c:pt>
                <c:pt idx="72">
                  <c:v>0.35973565600180829</c:v>
                </c:pt>
                <c:pt idx="73">
                  <c:v>0.33906084078946047</c:v>
                </c:pt>
                <c:pt idx="74">
                  <c:v>0.30914788588616082</c:v>
                </c:pt>
                <c:pt idx="75">
                  <c:v>0.26549167028499232</c:v>
                </c:pt>
                <c:pt idx="76">
                  <c:v>0.29202450937717112</c:v>
                </c:pt>
                <c:pt idx="77">
                  <c:v>-0.1550911538384003</c:v>
                </c:pt>
                <c:pt idx="78">
                  <c:v>2.8808695940130028E-2</c:v>
                </c:pt>
                <c:pt idx="79">
                  <c:v>-5.2097668591694082E-2</c:v>
                </c:pt>
                <c:pt idx="80">
                  <c:v>0.11163326982876275</c:v>
                </c:pt>
                <c:pt idx="81">
                  <c:v>0.23678909940929399</c:v>
                </c:pt>
                <c:pt idx="82">
                  <c:v>0.11539341870206957</c:v>
                </c:pt>
                <c:pt idx="111">
                  <c:v>0.28772452888444666</c:v>
                </c:pt>
                <c:pt idx="112">
                  <c:v>0.13210099161266931</c:v>
                </c:pt>
                <c:pt idx="113">
                  <c:v>0.16122398151340891</c:v>
                </c:pt>
                <c:pt idx="114">
                  <c:v>5.7991946977686823E-2</c:v>
                </c:pt>
                <c:pt idx="115">
                  <c:v>2.2081074500123313E-2</c:v>
                </c:pt>
                <c:pt idx="116">
                  <c:v>0.19295918434297774</c:v>
                </c:pt>
                <c:pt idx="117">
                  <c:v>0.23160858690551217</c:v>
                </c:pt>
                <c:pt idx="118">
                  <c:v>8.9548913361687951E-2</c:v>
                </c:pt>
                <c:pt idx="119">
                  <c:v>6.1965391729598814E-2</c:v>
                </c:pt>
                <c:pt idx="120">
                  <c:v>-0.11197375944393283</c:v>
                </c:pt>
                <c:pt idx="121">
                  <c:v>-1.1339925756981863E-2</c:v>
                </c:pt>
                <c:pt idx="122">
                  <c:v>5.1152522447381304E-2</c:v>
                </c:pt>
                <c:pt idx="123">
                  <c:v>-0.15162733951841378</c:v>
                </c:pt>
                <c:pt idx="124">
                  <c:v>-0.22825366237264422</c:v>
                </c:pt>
                <c:pt idx="125">
                  <c:v>-0.24010471645630879</c:v>
                </c:pt>
                <c:pt idx="126">
                  <c:v>-0.19967215830261067</c:v>
                </c:pt>
                <c:pt idx="127">
                  <c:v>-0.18380539582912281</c:v>
                </c:pt>
                <c:pt idx="128">
                  <c:v>-0.17108038861101071</c:v>
                </c:pt>
                <c:pt idx="129">
                  <c:v>-0.1605148908694973</c:v>
                </c:pt>
                <c:pt idx="130">
                  <c:v>-0.26092881969608206</c:v>
                </c:pt>
                <c:pt idx="131">
                  <c:v>-0.23118185423622251</c:v>
                </c:pt>
                <c:pt idx="132">
                  <c:v>-0.30250970572203056</c:v>
                </c:pt>
                <c:pt idx="133">
                  <c:v>-0.15575268402251954</c:v>
                </c:pt>
                <c:pt idx="134">
                  <c:v>-9.538349304658375E-2</c:v>
                </c:pt>
                <c:pt idx="135">
                  <c:v>-0.17365432971706121</c:v>
                </c:pt>
                <c:pt idx="136">
                  <c:v>-0.22673766970833742</c:v>
                </c:pt>
                <c:pt idx="137">
                  <c:v>-0.16551055980395635</c:v>
                </c:pt>
                <c:pt idx="138">
                  <c:v>-0.29665051839849038</c:v>
                </c:pt>
                <c:pt idx="139">
                  <c:v>-0.30389663631558561</c:v>
                </c:pt>
                <c:pt idx="140">
                  <c:v>-0.26145934576641505</c:v>
                </c:pt>
                <c:pt idx="141">
                  <c:v>-0.26862690922944227</c:v>
                </c:pt>
                <c:pt idx="142">
                  <c:v>-0.35832539961841575</c:v>
                </c:pt>
                <c:pt idx="143">
                  <c:v>-0.35283492373776593</c:v>
                </c:pt>
                <c:pt idx="144">
                  <c:v>-0.24024748926430825</c:v>
                </c:pt>
                <c:pt idx="145">
                  <c:v>-0.17337824837329024</c:v>
                </c:pt>
                <c:pt idx="146">
                  <c:v>-0.19761886999185557</c:v>
                </c:pt>
                <c:pt idx="147">
                  <c:v>-0.18928282746532882</c:v>
                </c:pt>
                <c:pt idx="148">
                  <c:v>-0.26307339666766688</c:v>
                </c:pt>
                <c:pt idx="149">
                  <c:v>-0.27555564410374506</c:v>
                </c:pt>
                <c:pt idx="150">
                  <c:v>-0.21369274499844371</c:v>
                </c:pt>
                <c:pt idx="151">
                  <c:v>-0.35813833199727796</c:v>
                </c:pt>
                <c:pt idx="152">
                  <c:v>-0.32499715142087537</c:v>
                </c:pt>
                <c:pt idx="153">
                  <c:v>-0.13883734612485893</c:v>
                </c:pt>
                <c:pt idx="154">
                  <c:v>-0.16769071702924968</c:v>
                </c:pt>
                <c:pt idx="155">
                  <c:v>-0.28350565068044847</c:v>
                </c:pt>
                <c:pt idx="188">
                  <c:v>-0.53916453110435458</c:v>
                </c:pt>
                <c:pt idx="189">
                  <c:v>-0.56343513639137288</c:v>
                </c:pt>
                <c:pt idx="194">
                  <c:v>-9.9744843451381113E-2</c:v>
                </c:pt>
              </c:numCache>
            </c:numRef>
          </c:yVal>
        </c:ser>
        <c:axId val="54361088"/>
        <c:axId val="54380032"/>
      </c:scatterChart>
      <c:valAx>
        <c:axId val="54361088"/>
        <c:scaling>
          <c:orientation val="minMax"/>
          <c:max val="35"/>
          <c:min val="-40"/>
        </c:scaling>
        <c:axPos val="b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r, arcsec</a:t>
                </a:r>
              </a:p>
            </c:rich>
          </c:tx>
          <c:layout>
            <c:manualLayout>
              <c:xMode val="edge"/>
              <c:yMode val="edge"/>
              <c:x val="0.47054144184873559"/>
              <c:y val="0.91284015010679431"/>
            </c:manualLayout>
          </c:layout>
        </c:title>
        <c:numFmt formatCode="General" sourceLinked="1"/>
        <c:majorTickMark val="none"/>
        <c:tickLblPos val="nextTo"/>
        <c:spPr>
          <a:ln w="28575"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380032"/>
        <c:crosses val="autoZero"/>
        <c:crossBetween val="midCat"/>
        <c:majorUnit val="5"/>
        <c:minorUnit val="5"/>
      </c:valAx>
      <c:valAx>
        <c:axId val="54380032"/>
        <c:scaling>
          <c:orientation val="minMax"/>
          <c:max val="0.5"/>
          <c:min val="-0.5"/>
        </c:scaling>
        <c:axPos val="l"/>
        <c:majorGridlines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400" b="1" i="0" strike="noStrike" dirty="0">
                    <a:solidFill>
                      <a:srgbClr val="000000"/>
                    </a:solidFill>
                    <a:latin typeface="Calibri"/>
                  </a:rPr>
                  <a:t>Log</a:t>
                </a:r>
                <a:r>
                  <a:rPr lang="ru-RU" sz="1400" b="1" i="0" strike="noStrike" baseline="-25000" dirty="0">
                    <a:solidFill>
                      <a:srgbClr val="000000"/>
                    </a:solidFill>
                    <a:latin typeface="Calibri"/>
                  </a:rPr>
                  <a:t>10</a:t>
                </a:r>
                <a:r>
                  <a:rPr lang="en-US" sz="1400" b="1" i="0" strike="noStrike" dirty="0">
                    <a:solidFill>
                      <a:srgbClr val="000000"/>
                    </a:solidFill>
                    <a:latin typeface="Calibri"/>
                  </a:rPr>
                  <a:t> [NII]</a:t>
                </a:r>
                <a:r>
                  <a:rPr lang="ru-RU" sz="1400" b="1" i="0" strike="noStrike" dirty="0">
                    <a:solidFill>
                      <a:srgbClr val="000000"/>
                    </a:solidFill>
                    <a:latin typeface="Calibri"/>
                  </a:rPr>
                  <a:t>6583</a:t>
                </a:r>
                <a:r>
                  <a:rPr lang="en-US" sz="1400" b="1" i="0" strike="noStrike" dirty="0">
                    <a:solidFill>
                      <a:srgbClr val="000000"/>
                    </a:solidFill>
                    <a:latin typeface="Calibri"/>
                  </a:rPr>
                  <a:t>/H</a:t>
                </a:r>
                <a:r>
                  <a:rPr lang="el-GR" sz="1400" b="1" i="0" strike="noStrike" baseline="-25000" dirty="0">
                    <a:solidFill>
                      <a:srgbClr val="000000"/>
                    </a:solidFill>
                    <a:latin typeface="Calibri"/>
                  </a:rPr>
                  <a:t>α</a:t>
                </a:r>
              </a:p>
            </c:rich>
          </c:tx>
          <c:layout>
            <c:manualLayout>
              <c:xMode val="edge"/>
              <c:yMode val="edge"/>
              <c:x val="1.1448675810232449E-3"/>
              <c:y val="0.18293123330640856"/>
            </c:manualLayout>
          </c:layout>
        </c:title>
        <c:numFmt formatCode="General" sourceLinked="1"/>
        <c:majorTickMark val="none"/>
        <c:tickLblPos val="nextTo"/>
        <c:spPr>
          <a:ln w="28575"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361088"/>
        <c:crosses val="autoZero"/>
        <c:crossBetween val="midCat"/>
        <c:majorUnit val="0.1"/>
        <c:minorUnit val="0.05"/>
      </c:valAx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065972685617689E-2"/>
          <c:y val="0.11171171171171169"/>
          <c:w val="0.91067787712976656"/>
          <c:h val="0.80733183819797993"/>
        </c:manualLayout>
      </c:layout>
      <c:scatterChart>
        <c:scatterStyle val="lineMarker"/>
        <c:ser>
          <c:idx val="0"/>
          <c:order val="0"/>
          <c:tx>
            <c:strRef>
              <c:f>Лист1!$AE$1</c:f>
              <c:strCache>
                <c:ptCount val="1"/>
                <c:pt idx="0">
                  <c:v>Log [SII]Σ/Hα</c:v>
                </c:pt>
              </c:strCache>
            </c:strRef>
          </c:tx>
          <c:spPr>
            <a:ln w="25400">
              <a:solidFill>
                <a:srgbClr val="FF6600"/>
              </a:solidFill>
            </a:ln>
          </c:spPr>
          <c:marker>
            <c:symbol val="diamond"/>
            <c:size val="7"/>
            <c:spPr>
              <a:solidFill>
                <a:srgbClr val="FFC0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Лист1!$B$2:$B$182</c:f>
              <c:numCache>
                <c:formatCode>General</c:formatCode>
                <c:ptCount val="181"/>
                <c:pt idx="0">
                  <c:v>-68</c:v>
                </c:pt>
                <c:pt idx="1">
                  <c:v>-67.5</c:v>
                </c:pt>
                <c:pt idx="2">
                  <c:v>-67</c:v>
                </c:pt>
                <c:pt idx="3">
                  <c:v>-66.5</c:v>
                </c:pt>
                <c:pt idx="4">
                  <c:v>-66</c:v>
                </c:pt>
                <c:pt idx="5">
                  <c:v>-65.5</c:v>
                </c:pt>
                <c:pt idx="6">
                  <c:v>-65</c:v>
                </c:pt>
                <c:pt idx="7">
                  <c:v>-64.5</c:v>
                </c:pt>
                <c:pt idx="8">
                  <c:v>-64</c:v>
                </c:pt>
                <c:pt idx="9">
                  <c:v>-63.5</c:v>
                </c:pt>
                <c:pt idx="10">
                  <c:v>-63</c:v>
                </c:pt>
                <c:pt idx="12">
                  <c:v>-41.5</c:v>
                </c:pt>
                <c:pt idx="13">
                  <c:v>-41</c:v>
                </c:pt>
                <c:pt idx="14">
                  <c:v>-40.5</c:v>
                </c:pt>
                <c:pt idx="15">
                  <c:v>-40</c:v>
                </c:pt>
                <c:pt idx="16">
                  <c:v>-39.5</c:v>
                </c:pt>
                <c:pt idx="17">
                  <c:v>-39</c:v>
                </c:pt>
                <c:pt idx="18">
                  <c:v>-38.5</c:v>
                </c:pt>
                <c:pt idx="19">
                  <c:v>-38</c:v>
                </c:pt>
                <c:pt idx="20">
                  <c:v>-37.5</c:v>
                </c:pt>
                <c:pt idx="21">
                  <c:v>-37</c:v>
                </c:pt>
                <c:pt idx="22">
                  <c:v>-36.5</c:v>
                </c:pt>
                <c:pt idx="23">
                  <c:v>-36</c:v>
                </c:pt>
                <c:pt idx="24">
                  <c:v>-35.5</c:v>
                </c:pt>
                <c:pt idx="25">
                  <c:v>-35</c:v>
                </c:pt>
                <c:pt idx="26">
                  <c:v>-34.5</c:v>
                </c:pt>
                <c:pt idx="27">
                  <c:v>-34</c:v>
                </c:pt>
                <c:pt idx="28">
                  <c:v>-33.5</c:v>
                </c:pt>
                <c:pt idx="29">
                  <c:v>-33</c:v>
                </c:pt>
                <c:pt idx="30">
                  <c:v>-32.5</c:v>
                </c:pt>
                <c:pt idx="31">
                  <c:v>-32</c:v>
                </c:pt>
                <c:pt idx="32">
                  <c:v>-31.5</c:v>
                </c:pt>
                <c:pt idx="33">
                  <c:v>-31</c:v>
                </c:pt>
                <c:pt idx="34">
                  <c:v>-30.5</c:v>
                </c:pt>
                <c:pt idx="35">
                  <c:v>-30</c:v>
                </c:pt>
                <c:pt idx="36">
                  <c:v>-29.5</c:v>
                </c:pt>
                <c:pt idx="37">
                  <c:v>-29</c:v>
                </c:pt>
                <c:pt idx="38">
                  <c:v>-28.5</c:v>
                </c:pt>
                <c:pt idx="39">
                  <c:v>-28</c:v>
                </c:pt>
                <c:pt idx="40">
                  <c:v>-27.5</c:v>
                </c:pt>
                <c:pt idx="41">
                  <c:v>-27</c:v>
                </c:pt>
                <c:pt idx="42">
                  <c:v>-26.5</c:v>
                </c:pt>
                <c:pt idx="43">
                  <c:v>-26</c:v>
                </c:pt>
                <c:pt idx="44">
                  <c:v>-25.5</c:v>
                </c:pt>
                <c:pt idx="45">
                  <c:v>-25</c:v>
                </c:pt>
                <c:pt idx="46">
                  <c:v>-24.5</c:v>
                </c:pt>
                <c:pt idx="47">
                  <c:v>-24</c:v>
                </c:pt>
                <c:pt idx="48">
                  <c:v>-23.5</c:v>
                </c:pt>
                <c:pt idx="49">
                  <c:v>-23</c:v>
                </c:pt>
                <c:pt idx="50">
                  <c:v>-22.5</c:v>
                </c:pt>
                <c:pt idx="51">
                  <c:v>-22</c:v>
                </c:pt>
                <c:pt idx="52">
                  <c:v>-21.5</c:v>
                </c:pt>
                <c:pt idx="53">
                  <c:v>-21</c:v>
                </c:pt>
                <c:pt idx="54">
                  <c:v>-20.5</c:v>
                </c:pt>
                <c:pt idx="55">
                  <c:v>-20</c:v>
                </c:pt>
                <c:pt idx="56">
                  <c:v>-19.5</c:v>
                </c:pt>
                <c:pt idx="57">
                  <c:v>-19</c:v>
                </c:pt>
                <c:pt idx="58">
                  <c:v>-18.5</c:v>
                </c:pt>
                <c:pt idx="59">
                  <c:v>-18</c:v>
                </c:pt>
                <c:pt idx="60">
                  <c:v>-17.5</c:v>
                </c:pt>
                <c:pt idx="61">
                  <c:v>-17</c:v>
                </c:pt>
                <c:pt idx="62">
                  <c:v>-16.5</c:v>
                </c:pt>
                <c:pt idx="63">
                  <c:v>-16</c:v>
                </c:pt>
                <c:pt idx="64">
                  <c:v>-15.5</c:v>
                </c:pt>
                <c:pt idx="65">
                  <c:v>-15</c:v>
                </c:pt>
                <c:pt idx="66">
                  <c:v>-14.5</c:v>
                </c:pt>
                <c:pt idx="67">
                  <c:v>-14</c:v>
                </c:pt>
                <c:pt idx="68">
                  <c:v>-13.5</c:v>
                </c:pt>
                <c:pt idx="69">
                  <c:v>-13</c:v>
                </c:pt>
                <c:pt idx="70">
                  <c:v>-12.5</c:v>
                </c:pt>
                <c:pt idx="71">
                  <c:v>-12</c:v>
                </c:pt>
                <c:pt idx="72">
                  <c:v>-11.5</c:v>
                </c:pt>
                <c:pt idx="73">
                  <c:v>-11</c:v>
                </c:pt>
                <c:pt idx="74">
                  <c:v>-10.5</c:v>
                </c:pt>
                <c:pt idx="75">
                  <c:v>-10</c:v>
                </c:pt>
                <c:pt idx="76">
                  <c:v>-9.5</c:v>
                </c:pt>
                <c:pt idx="77">
                  <c:v>-9</c:v>
                </c:pt>
                <c:pt idx="78">
                  <c:v>-8.5</c:v>
                </c:pt>
                <c:pt idx="79">
                  <c:v>-8</c:v>
                </c:pt>
                <c:pt idx="80">
                  <c:v>-7.5</c:v>
                </c:pt>
                <c:pt idx="81">
                  <c:v>-7</c:v>
                </c:pt>
                <c:pt idx="82">
                  <c:v>-6.5</c:v>
                </c:pt>
                <c:pt idx="83">
                  <c:v>-6</c:v>
                </c:pt>
                <c:pt idx="84">
                  <c:v>-5.5</c:v>
                </c:pt>
                <c:pt idx="85">
                  <c:v>-5</c:v>
                </c:pt>
                <c:pt idx="86">
                  <c:v>-4.5</c:v>
                </c:pt>
                <c:pt idx="87">
                  <c:v>-4</c:v>
                </c:pt>
                <c:pt idx="88">
                  <c:v>-3.5</c:v>
                </c:pt>
                <c:pt idx="89">
                  <c:v>-3</c:v>
                </c:pt>
                <c:pt idx="90">
                  <c:v>-2.5</c:v>
                </c:pt>
                <c:pt idx="91">
                  <c:v>-2</c:v>
                </c:pt>
                <c:pt idx="92">
                  <c:v>-1.5</c:v>
                </c:pt>
                <c:pt idx="93">
                  <c:v>-1</c:v>
                </c:pt>
                <c:pt idx="94">
                  <c:v>-0.5</c:v>
                </c:pt>
                <c:pt idx="95">
                  <c:v>0</c:v>
                </c:pt>
                <c:pt idx="96">
                  <c:v>0.5</c:v>
                </c:pt>
                <c:pt idx="97">
                  <c:v>1</c:v>
                </c:pt>
                <c:pt idx="98">
                  <c:v>1.5</c:v>
                </c:pt>
                <c:pt idx="99">
                  <c:v>2</c:v>
                </c:pt>
                <c:pt idx="100">
                  <c:v>2.5</c:v>
                </c:pt>
                <c:pt idx="101">
                  <c:v>3</c:v>
                </c:pt>
                <c:pt idx="102">
                  <c:v>3.5</c:v>
                </c:pt>
                <c:pt idx="103">
                  <c:v>4</c:v>
                </c:pt>
                <c:pt idx="104">
                  <c:v>4.5</c:v>
                </c:pt>
                <c:pt idx="105">
                  <c:v>5</c:v>
                </c:pt>
                <c:pt idx="106">
                  <c:v>5.5</c:v>
                </c:pt>
                <c:pt idx="107">
                  <c:v>6</c:v>
                </c:pt>
                <c:pt idx="108">
                  <c:v>6.5</c:v>
                </c:pt>
                <c:pt idx="109">
                  <c:v>7</c:v>
                </c:pt>
                <c:pt idx="110">
                  <c:v>7.5</c:v>
                </c:pt>
                <c:pt idx="111">
                  <c:v>8</c:v>
                </c:pt>
                <c:pt idx="112">
                  <c:v>8.5</c:v>
                </c:pt>
                <c:pt idx="113">
                  <c:v>9</c:v>
                </c:pt>
                <c:pt idx="114">
                  <c:v>9.5</c:v>
                </c:pt>
                <c:pt idx="115">
                  <c:v>10</c:v>
                </c:pt>
                <c:pt idx="116">
                  <c:v>10.5</c:v>
                </c:pt>
                <c:pt idx="117">
                  <c:v>11</c:v>
                </c:pt>
                <c:pt idx="118">
                  <c:v>11.5</c:v>
                </c:pt>
                <c:pt idx="119">
                  <c:v>12</c:v>
                </c:pt>
                <c:pt idx="120">
                  <c:v>12.5</c:v>
                </c:pt>
                <c:pt idx="121">
                  <c:v>13</c:v>
                </c:pt>
                <c:pt idx="122">
                  <c:v>13.5</c:v>
                </c:pt>
                <c:pt idx="123">
                  <c:v>14</c:v>
                </c:pt>
                <c:pt idx="124">
                  <c:v>14.5</c:v>
                </c:pt>
                <c:pt idx="125">
                  <c:v>15</c:v>
                </c:pt>
                <c:pt idx="126">
                  <c:v>15.5</c:v>
                </c:pt>
                <c:pt idx="127">
                  <c:v>16</c:v>
                </c:pt>
                <c:pt idx="128">
                  <c:v>16.5</c:v>
                </c:pt>
                <c:pt idx="129">
                  <c:v>17</c:v>
                </c:pt>
                <c:pt idx="130">
                  <c:v>17.5</c:v>
                </c:pt>
                <c:pt idx="131">
                  <c:v>18</c:v>
                </c:pt>
                <c:pt idx="132">
                  <c:v>18.5</c:v>
                </c:pt>
                <c:pt idx="133">
                  <c:v>19</c:v>
                </c:pt>
                <c:pt idx="134">
                  <c:v>19.5</c:v>
                </c:pt>
                <c:pt idx="135">
                  <c:v>20</c:v>
                </c:pt>
                <c:pt idx="136">
                  <c:v>20.5</c:v>
                </c:pt>
                <c:pt idx="137">
                  <c:v>21</c:v>
                </c:pt>
                <c:pt idx="138">
                  <c:v>21.5</c:v>
                </c:pt>
                <c:pt idx="139">
                  <c:v>22</c:v>
                </c:pt>
                <c:pt idx="140">
                  <c:v>22.5</c:v>
                </c:pt>
                <c:pt idx="141">
                  <c:v>23</c:v>
                </c:pt>
                <c:pt idx="142">
                  <c:v>23.5</c:v>
                </c:pt>
                <c:pt idx="143">
                  <c:v>24</c:v>
                </c:pt>
                <c:pt idx="144">
                  <c:v>24.5</c:v>
                </c:pt>
                <c:pt idx="145">
                  <c:v>25</c:v>
                </c:pt>
                <c:pt idx="146">
                  <c:v>25.5</c:v>
                </c:pt>
                <c:pt idx="147">
                  <c:v>26</c:v>
                </c:pt>
                <c:pt idx="148">
                  <c:v>26.5</c:v>
                </c:pt>
                <c:pt idx="149">
                  <c:v>27</c:v>
                </c:pt>
                <c:pt idx="150">
                  <c:v>27.5</c:v>
                </c:pt>
                <c:pt idx="151">
                  <c:v>28</c:v>
                </c:pt>
                <c:pt idx="152">
                  <c:v>28.5</c:v>
                </c:pt>
                <c:pt idx="153">
                  <c:v>29</c:v>
                </c:pt>
                <c:pt idx="154">
                  <c:v>29.5</c:v>
                </c:pt>
                <c:pt idx="155">
                  <c:v>30</c:v>
                </c:pt>
                <c:pt idx="156">
                  <c:v>30.5</c:v>
                </c:pt>
                <c:pt idx="157">
                  <c:v>31</c:v>
                </c:pt>
                <c:pt idx="158">
                  <c:v>31.5</c:v>
                </c:pt>
                <c:pt idx="159">
                  <c:v>32</c:v>
                </c:pt>
                <c:pt idx="160">
                  <c:v>32.5</c:v>
                </c:pt>
                <c:pt idx="161">
                  <c:v>33</c:v>
                </c:pt>
                <c:pt idx="162">
                  <c:v>33.5</c:v>
                </c:pt>
                <c:pt idx="163">
                  <c:v>34</c:v>
                </c:pt>
                <c:pt idx="164">
                  <c:v>34.5</c:v>
                </c:pt>
                <c:pt idx="165">
                  <c:v>35</c:v>
                </c:pt>
                <c:pt idx="166">
                  <c:v>35.5</c:v>
                </c:pt>
                <c:pt idx="167">
                  <c:v>36</c:v>
                </c:pt>
                <c:pt idx="168">
                  <c:v>36.5</c:v>
                </c:pt>
                <c:pt idx="169">
                  <c:v>37</c:v>
                </c:pt>
                <c:pt idx="170">
                  <c:v>37.5</c:v>
                </c:pt>
                <c:pt idx="171">
                  <c:v>38</c:v>
                </c:pt>
                <c:pt idx="172">
                  <c:v>38.5</c:v>
                </c:pt>
                <c:pt idx="173">
                  <c:v>39</c:v>
                </c:pt>
                <c:pt idx="174">
                  <c:v>39.5</c:v>
                </c:pt>
                <c:pt idx="175">
                  <c:v>40</c:v>
                </c:pt>
                <c:pt idx="176">
                  <c:v>40.5</c:v>
                </c:pt>
                <c:pt idx="177">
                  <c:v>41</c:v>
                </c:pt>
                <c:pt idx="178">
                  <c:v>41.5</c:v>
                </c:pt>
                <c:pt idx="179">
                  <c:v>42</c:v>
                </c:pt>
                <c:pt idx="180">
                  <c:v>42.5</c:v>
                </c:pt>
              </c:numCache>
            </c:numRef>
          </c:xVal>
          <c:yVal>
            <c:numRef>
              <c:f>Лист1!$AE$2:$AE$182</c:f>
              <c:numCache>
                <c:formatCode>General</c:formatCode>
                <c:ptCount val="181"/>
                <c:pt idx="0">
                  <c:v>0.23186587037388037</c:v>
                </c:pt>
                <c:pt idx="1">
                  <c:v>0.37530816899609604</c:v>
                </c:pt>
                <c:pt idx="2">
                  <c:v>-3.5305858029133406E-2</c:v>
                </c:pt>
                <c:pt idx="3">
                  <c:v>-0.1823066707843512</c:v>
                </c:pt>
                <c:pt idx="34">
                  <c:v>0.29113675506187231</c:v>
                </c:pt>
                <c:pt idx="35">
                  <c:v>3.2425089954846172E-2</c:v>
                </c:pt>
                <c:pt idx="36">
                  <c:v>0.12401764510310842</c:v>
                </c:pt>
                <c:pt idx="37">
                  <c:v>0.30282090328186317</c:v>
                </c:pt>
                <c:pt idx="38">
                  <c:v>0.30246568120913614</c:v>
                </c:pt>
                <c:pt idx="39">
                  <c:v>0.25464126301266388</c:v>
                </c:pt>
                <c:pt idx="40">
                  <c:v>0.10635645909100189</c:v>
                </c:pt>
                <c:pt idx="41">
                  <c:v>-9.0176630349088044E-2</c:v>
                </c:pt>
                <c:pt idx="42">
                  <c:v>2.9493461858517287E-2</c:v>
                </c:pt>
                <c:pt idx="43">
                  <c:v>-0.16823761860247174</c:v>
                </c:pt>
                <c:pt idx="44">
                  <c:v>-0.14768693417074591</c:v>
                </c:pt>
                <c:pt idx="45">
                  <c:v>-0.22665785179295242</c:v>
                </c:pt>
                <c:pt idx="46">
                  <c:v>-0.32078449852687657</c:v>
                </c:pt>
                <c:pt idx="47">
                  <c:v>-0.32532974299418466</c:v>
                </c:pt>
                <c:pt idx="48">
                  <c:v>-0.35227338420268778</c:v>
                </c:pt>
                <c:pt idx="49">
                  <c:v>-0.39794000867203788</c:v>
                </c:pt>
                <c:pt idx="50">
                  <c:v>-0.26884531229257996</c:v>
                </c:pt>
                <c:pt idx="51">
                  <c:v>-0.20706721778960444</c:v>
                </c:pt>
                <c:pt idx="52">
                  <c:v>-0.23032305716006121</c:v>
                </c:pt>
                <c:pt idx="53">
                  <c:v>-0.17976655164073391</c:v>
                </c:pt>
                <c:pt idx="54">
                  <c:v>-0.22158222952090792</c:v>
                </c:pt>
                <c:pt idx="55">
                  <c:v>-0.26708963890614285</c:v>
                </c:pt>
                <c:pt idx="56">
                  <c:v>-0.12626888920064711</c:v>
                </c:pt>
                <c:pt idx="57">
                  <c:v>-7.1960031287274198E-2</c:v>
                </c:pt>
                <c:pt idx="58">
                  <c:v>-0.16196661636407486</c:v>
                </c:pt>
                <c:pt idx="59">
                  <c:v>-2.0203386088286982E-2</c:v>
                </c:pt>
                <c:pt idx="60">
                  <c:v>-5.4712333213601708E-2</c:v>
                </c:pt>
                <c:pt idx="61">
                  <c:v>-0.1378686206869629</c:v>
                </c:pt>
                <c:pt idx="62">
                  <c:v>-6.5415965056893594E-2</c:v>
                </c:pt>
                <c:pt idx="63">
                  <c:v>-0.16290125883866124</c:v>
                </c:pt>
                <c:pt idx="64">
                  <c:v>-8.1687890774271195E-3</c:v>
                </c:pt>
                <c:pt idx="65">
                  <c:v>0</c:v>
                </c:pt>
                <c:pt idx="66">
                  <c:v>8.8421902782537642E-2</c:v>
                </c:pt>
                <c:pt idx="67">
                  <c:v>9.2095931453276991E-2</c:v>
                </c:pt>
                <c:pt idx="68">
                  <c:v>0.27206629972866503</c:v>
                </c:pt>
                <c:pt idx="69">
                  <c:v>0.29796076393630527</c:v>
                </c:pt>
                <c:pt idx="70">
                  <c:v>0.35850950071566134</c:v>
                </c:pt>
                <c:pt idx="71">
                  <c:v>0.36695850937229013</c:v>
                </c:pt>
                <c:pt idx="72">
                  <c:v>0.48467439261010831</c:v>
                </c:pt>
                <c:pt idx="73">
                  <c:v>0.51662979600333692</c:v>
                </c:pt>
                <c:pt idx="74">
                  <c:v>0.39957577136629757</c:v>
                </c:pt>
                <c:pt idx="75">
                  <c:v>0.19232845792636674</c:v>
                </c:pt>
                <c:pt idx="76">
                  <c:v>0.17392519729917369</c:v>
                </c:pt>
                <c:pt idx="77">
                  <c:v>-2.1719249693236253E-2</c:v>
                </c:pt>
                <c:pt idx="78">
                  <c:v>1.8803563822705805E-2</c:v>
                </c:pt>
                <c:pt idx="79">
                  <c:v>5.3245511953225091E-2</c:v>
                </c:pt>
                <c:pt idx="80">
                  <c:v>4.7252481647626479E-2</c:v>
                </c:pt>
                <c:pt idx="81">
                  <c:v>0.30102999566398164</c:v>
                </c:pt>
                <c:pt idx="82">
                  <c:v>0.22184874961635639</c:v>
                </c:pt>
                <c:pt idx="111">
                  <c:v>0.20660878305961938</c:v>
                </c:pt>
                <c:pt idx="112">
                  <c:v>0.12093599415462597</c:v>
                </c:pt>
                <c:pt idx="113">
                  <c:v>9.6910013008056448E-2</c:v>
                </c:pt>
                <c:pt idx="114">
                  <c:v>-3.698356625316996E-2</c:v>
                </c:pt>
                <c:pt idx="115">
                  <c:v>-1.2681031759088902E-2</c:v>
                </c:pt>
                <c:pt idx="116">
                  <c:v>0.28123593522513124</c:v>
                </c:pt>
                <c:pt idx="117">
                  <c:v>0.2620433802716346</c:v>
                </c:pt>
                <c:pt idx="118">
                  <c:v>7.9789076072531134E-2</c:v>
                </c:pt>
                <c:pt idx="119">
                  <c:v>0.11478473677776066</c:v>
                </c:pt>
                <c:pt idx="120">
                  <c:v>0.17168214015062624</c:v>
                </c:pt>
                <c:pt idx="121">
                  <c:v>0.12717161804059168</c:v>
                </c:pt>
                <c:pt idx="122">
                  <c:v>0.17609125905568124</c:v>
                </c:pt>
                <c:pt idx="123">
                  <c:v>5.4019163098984406E-2</c:v>
                </c:pt>
                <c:pt idx="124">
                  <c:v>-0.14769588749621629</c:v>
                </c:pt>
                <c:pt idx="125">
                  <c:v>-0.17609125905568129</c:v>
                </c:pt>
                <c:pt idx="126">
                  <c:v>-0.21972505598650091</c:v>
                </c:pt>
                <c:pt idx="127">
                  <c:v>-0.15665314978550651</c:v>
                </c:pt>
                <c:pt idx="128">
                  <c:v>-0.19252598422536171</c:v>
                </c:pt>
                <c:pt idx="129">
                  <c:v>-0.11688109393867642</c:v>
                </c:pt>
                <c:pt idx="130">
                  <c:v>-8.9338061867075713E-2</c:v>
                </c:pt>
                <c:pt idx="131">
                  <c:v>-0.1296338578166798</c:v>
                </c:pt>
                <c:pt idx="132">
                  <c:v>-0.13928861114793278</c:v>
                </c:pt>
                <c:pt idx="133">
                  <c:v>-1.2064511401380621E-2</c:v>
                </c:pt>
                <c:pt idx="134">
                  <c:v>7.3020937342806458E-2</c:v>
                </c:pt>
                <c:pt idx="135">
                  <c:v>-4.2096725263932062E-3</c:v>
                </c:pt>
                <c:pt idx="136">
                  <c:v>-7.6338487131765484E-2</c:v>
                </c:pt>
                <c:pt idx="137">
                  <c:v>-5.1005826117020703E-2</c:v>
                </c:pt>
                <c:pt idx="138">
                  <c:v>-0.13150912640294074</c:v>
                </c:pt>
                <c:pt idx="139">
                  <c:v>-9.1938476505374553E-2</c:v>
                </c:pt>
                <c:pt idx="140">
                  <c:v>-0.16065428887483441</c:v>
                </c:pt>
                <c:pt idx="141">
                  <c:v>-0.20499469489905944</c:v>
                </c:pt>
                <c:pt idx="142">
                  <c:v>-0.27575482150426645</c:v>
                </c:pt>
                <c:pt idx="143">
                  <c:v>-0.17942284950156434</c:v>
                </c:pt>
                <c:pt idx="144">
                  <c:v>-0.13213896076216772</c:v>
                </c:pt>
                <c:pt idx="145">
                  <c:v>-8.4484615949629527E-2</c:v>
                </c:pt>
                <c:pt idx="146">
                  <c:v>-1.0083575270530555E-2</c:v>
                </c:pt>
                <c:pt idx="147">
                  <c:v>-2.4907351587555009E-2</c:v>
                </c:pt>
                <c:pt idx="148">
                  <c:v>-8.759859546127198E-2</c:v>
                </c:pt>
                <c:pt idx="149">
                  <c:v>8.2148256610009629E-2</c:v>
                </c:pt>
                <c:pt idx="150">
                  <c:v>-0.16591996320244323</c:v>
                </c:pt>
                <c:pt idx="151">
                  <c:v>-0.27112574363321068</c:v>
                </c:pt>
                <c:pt idx="152">
                  <c:v>-0.2287035962621054</c:v>
                </c:pt>
                <c:pt idx="153">
                  <c:v>-6.8937079479004394E-3</c:v>
                </c:pt>
                <c:pt idx="154">
                  <c:v>-2.0850138973120186E-2</c:v>
                </c:pt>
                <c:pt idx="155">
                  <c:v>3.6722807024739977E-2</c:v>
                </c:pt>
              </c:numCache>
            </c:numRef>
          </c:yVal>
        </c:ser>
        <c:axId val="54401664"/>
        <c:axId val="54423552"/>
      </c:scatterChart>
      <c:valAx>
        <c:axId val="54401664"/>
        <c:scaling>
          <c:orientation val="minMax"/>
          <c:max val="35"/>
          <c:min val="-70"/>
        </c:scaling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dirty="0"/>
                  <a:t>r, </a:t>
                </a:r>
                <a:r>
                  <a:rPr lang="en-US" sz="1600" dirty="0" err="1"/>
                  <a:t>arcsec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7954232839539135"/>
              <c:y val="0.952307583173724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28575"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423552"/>
        <c:crosses val="autoZero"/>
        <c:crossBetween val="midCat"/>
        <c:majorUnit val="5"/>
        <c:minorUnit val="1"/>
      </c:valAx>
      <c:valAx>
        <c:axId val="5442355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dirty="0" smtClean="0"/>
                  <a:t>Log</a:t>
                </a:r>
                <a:r>
                  <a:rPr lang="en-US" sz="1050" dirty="0" smtClean="0"/>
                  <a:t>10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[SII]/</a:t>
                </a:r>
                <a:r>
                  <a:rPr lang="en-US" sz="1600" dirty="0" smtClean="0"/>
                  <a:t>H</a:t>
                </a:r>
                <a:r>
                  <a:rPr lang="el-GR" sz="1600" dirty="0" smtClean="0">
                    <a:latin typeface="Calibri"/>
                  </a:rPr>
                  <a:t>α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7.5329566854990693E-3"/>
              <c:y val="0.433832184698326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28575"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401664"/>
        <c:crosses val="autoZero"/>
        <c:crossBetween val="midCat"/>
        <c:majorUnit val="0.1"/>
        <c:minorUnit val="0.1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2134793082371552E-2"/>
          <c:y val="7.555566067699708E-2"/>
          <c:w val="0.86068227630316496"/>
          <c:h val="0.6493571877482891"/>
        </c:manualLayout>
      </c:layout>
      <c:scatterChart>
        <c:scatterStyle val="lineMarker"/>
        <c:ser>
          <c:idx val="0"/>
          <c:order val="0"/>
          <c:tx>
            <c:strRef>
              <c:f>'по Oster.-Ferland'!$D$1</c:f>
              <c:strCache>
                <c:ptCount val="1"/>
                <c:pt idx="0">
                  <c:v>&lt;Ne&gt;, cm-3 </c:v>
                </c:pt>
              </c:strCache>
            </c:strRef>
          </c:tx>
          <c:spPr>
            <a:ln w="22225"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3300"/>
                </a:solidFill>
              </a:ln>
            </c:spPr>
          </c:marker>
          <c:xVal>
            <c:numRef>
              <c:f>'по Oster.-Ferland'!$A$2:$A$12</c:f>
              <c:numCache>
                <c:formatCode>General</c:formatCode>
                <c:ptCount val="11"/>
                <c:pt idx="0">
                  <c:v>-28</c:v>
                </c:pt>
                <c:pt idx="1">
                  <c:v>-22.5</c:v>
                </c:pt>
                <c:pt idx="2">
                  <c:v>-17</c:v>
                </c:pt>
                <c:pt idx="3">
                  <c:v>-12.5</c:v>
                </c:pt>
                <c:pt idx="4">
                  <c:v>-8</c:v>
                </c:pt>
                <c:pt idx="6">
                  <c:v>10</c:v>
                </c:pt>
                <c:pt idx="7">
                  <c:v>13.5</c:v>
                </c:pt>
                <c:pt idx="8">
                  <c:v>17.5</c:v>
                </c:pt>
                <c:pt idx="9">
                  <c:v>22.5</c:v>
                </c:pt>
                <c:pt idx="10">
                  <c:v>28</c:v>
                </c:pt>
              </c:numCache>
            </c:numRef>
          </c:xVal>
          <c:yVal>
            <c:numRef>
              <c:f>'по Oster.-Ferland'!$D$2:$D$12</c:f>
              <c:numCache>
                <c:formatCode>General</c:formatCode>
                <c:ptCount val="11"/>
                <c:pt idx="0">
                  <c:v>380</c:v>
                </c:pt>
                <c:pt idx="1">
                  <c:v>100</c:v>
                </c:pt>
                <c:pt idx="2">
                  <c:v>300</c:v>
                </c:pt>
                <c:pt idx="3">
                  <c:v>1000</c:v>
                </c:pt>
                <c:pt idx="4">
                  <c:v>310</c:v>
                </c:pt>
                <c:pt idx="6">
                  <c:v>40</c:v>
                </c:pt>
                <c:pt idx="7">
                  <c:v>1000</c:v>
                </c:pt>
                <c:pt idx="8">
                  <c:v>350</c:v>
                </c:pt>
                <c:pt idx="9">
                  <c:v>200</c:v>
                </c:pt>
                <c:pt idx="10">
                  <c:v>0</c:v>
                </c:pt>
              </c:numCache>
            </c:numRef>
          </c:yVal>
        </c:ser>
        <c:axId val="54620544"/>
        <c:axId val="54622848"/>
      </c:scatterChart>
      <c:valAx>
        <c:axId val="54620544"/>
        <c:scaling>
          <c:orientation val="minMax"/>
          <c:max val="30"/>
          <c:min val="-30"/>
        </c:scaling>
        <c:axPos val="b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1400" b="1"/>
                  <a:t>r, arcsec</a:t>
                </a:r>
                <a:endParaRPr lang="ru-RU" sz="1400" b="1"/>
              </a:p>
            </c:rich>
          </c:tx>
          <c:layout>
            <c:manualLayout>
              <c:xMode val="edge"/>
              <c:yMode val="edge"/>
              <c:x val="0.46133282997159608"/>
              <c:y val="0.8584514581899314"/>
            </c:manualLayout>
          </c:layout>
        </c:title>
        <c:numFmt formatCode="General" sourceLinked="1"/>
        <c:maj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4622848"/>
        <c:crosses val="autoZero"/>
        <c:crossBetween val="midCat"/>
        <c:majorUnit val="5"/>
        <c:minorUnit val="5"/>
      </c:valAx>
      <c:valAx>
        <c:axId val="546228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/>
                  <a:t>&lt;Ne&gt;, cm-3 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8.3436940869259964E-3"/>
              <c:y val="0.11260630271692802"/>
            </c:manualLayout>
          </c:layout>
        </c:title>
        <c:numFmt formatCode="General" sourceLinked="1"/>
        <c:maj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4620544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Лист1!$AC$1</c:f>
              <c:strCache>
                <c:ptCount val="1"/>
                <c:pt idx="0">
                  <c:v>Δr, кпк</c:v>
                </c:pt>
              </c:strCache>
            </c:strRef>
          </c:tx>
          <c:spPr>
            <a:solidFill>
              <a:srgbClr val="990099"/>
            </a:solidFill>
          </c:spPr>
          <c:cat>
            <c:strRef>
              <c:f>Лист1!$B$2:$B$19</c:f>
              <c:strCache>
                <c:ptCount val="18"/>
                <c:pt idx="0">
                  <c:v>18-1</c:v>
                </c:pt>
                <c:pt idx="1">
                  <c:v>1-2</c:v>
                </c:pt>
                <c:pt idx="2">
                  <c:v>2-3</c:v>
                </c:pt>
                <c:pt idx="3">
                  <c:v>3-4</c:v>
                </c:pt>
                <c:pt idx="4">
                  <c:v>4-5</c:v>
                </c:pt>
                <c:pt idx="5">
                  <c:v>5-6</c:v>
                </c:pt>
                <c:pt idx="6">
                  <c:v>6-7</c:v>
                </c:pt>
                <c:pt idx="7">
                  <c:v>7-8</c:v>
                </c:pt>
                <c:pt idx="8">
                  <c:v>8-9</c:v>
                </c:pt>
                <c:pt idx="9">
                  <c:v>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13-14</c:v>
                </c:pt>
                <c:pt idx="14">
                  <c:v>14-15</c:v>
                </c:pt>
                <c:pt idx="15">
                  <c:v>15-16</c:v>
                </c:pt>
                <c:pt idx="16">
                  <c:v>16-17</c:v>
                </c:pt>
                <c:pt idx="17">
                  <c:v>17-18</c:v>
                </c:pt>
              </c:strCache>
            </c:strRef>
          </c:cat>
          <c:val>
            <c:numRef>
              <c:f>Лист1!$AC$2:$AC$19</c:f>
              <c:numCache>
                <c:formatCode>0.00</c:formatCode>
                <c:ptCount val="18"/>
                <c:pt idx="0">
                  <c:v>1.3936605343483226</c:v>
                </c:pt>
                <c:pt idx="1">
                  <c:v>0.55467063706749931</c:v>
                </c:pt>
                <c:pt idx="2">
                  <c:v>0.41986905771352562</c:v>
                </c:pt>
                <c:pt idx="3">
                  <c:v>0.43044781695902518</c:v>
                </c:pt>
                <c:pt idx="4">
                  <c:v>0.49672907668591176</c:v>
                </c:pt>
                <c:pt idx="5">
                  <c:v>0.572115362601753</c:v>
                </c:pt>
                <c:pt idx="6">
                  <c:v>1.0164108470495576</c:v>
                </c:pt>
                <c:pt idx="7">
                  <c:v>0.6737466363553074</c:v>
                </c:pt>
                <c:pt idx="8">
                  <c:v>0.56819845564727811</c:v>
                </c:pt>
                <c:pt idx="9">
                  <c:v>0.51333403598434857</c:v>
                </c:pt>
                <c:pt idx="10">
                  <c:v>0.4069478160650043</c:v>
                </c:pt>
                <c:pt idx="11">
                  <c:v>0.62514803496838234</c:v>
                </c:pt>
                <c:pt idx="12">
                  <c:v>0.69268512733063869</c:v>
                </c:pt>
                <c:pt idx="13">
                  <c:v>0.47506582504421802</c:v>
                </c:pt>
                <c:pt idx="14">
                  <c:v>0.57509071295325453</c:v>
                </c:pt>
                <c:pt idx="15">
                  <c:v>0.64915565352237936</c:v>
                </c:pt>
                <c:pt idx="16">
                  <c:v>0.54495404622781762</c:v>
                </c:pt>
                <c:pt idx="17">
                  <c:v>0.55042763659252414</c:v>
                </c:pt>
              </c:numCache>
            </c:numRef>
          </c:val>
        </c:ser>
        <c:gapWidth val="300"/>
        <c:axId val="54597888"/>
        <c:axId val="54636928"/>
      </c:barChart>
      <c:catAx>
        <c:axId val="54597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Pair</a:t>
                </a:r>
                <a:r>
                  <a:rPr lang="en-US" sz="1800" baseline="0"/>
                  <a:t> of clumps</a:t>
                </a:r>
                <a:endParaRPr lang="ru-RU" sz="1800"/>
              </a:p>
            </c:rich>
          </c:tx>
        </c:title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4636928"/>
        <c:crosses val="autoZero"/>
        <c:auto val="1"/>
        <c:lblAlgn val="ctr"/>
        <c:lblOffset val="100"/>
      </c:catAx>
      <c:valAx>
        <c:axId val="54636928"/>
        <c:scaling>
          <c:orientation val="minMax"/>
          <c:max val="1.4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l-GR" sz="1800">
                    <a:latin typeface="Calibri"/>
                  </a:rPr>
                  <a:t>Δ</a:t>
                </a:r>
                <a:r>
                  <a:rPr lang="en-US" sz="1800">
                    <a:latin typeface="Calibri"/>
                  </a:rPr>
                  <a:t>r, kpc</a:t>
                </a:r>
                <a:endParaRPr lang="ru-RU" sz="1800"/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4597888"/>
        <c:crosses val="autoZero"/>
        <c:crossBetween val="between"/>
        <c:majorUnit val="0.2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8976739146138925E-2"/>
          <c:y val="6.8575837111270188E-2"/>
          <c:w val="0.8842228322377137"/>
          <c:h val="0.69621697287839024"/>
        </c:manualLayout>
      </c:layout>
      <c:scatterChart>
        <c:scatterStyle val="lineMarker"/>
        <c:ser>
          <c:idx val="0"/>
          <c:order val="0"/>
          <c:tx>
            <c:strRef>
              <c:f>SFR!$C$1</c:f>
              <c:strCache>
                <c:ptCount val="1"/>
                <c:pt idx="0">
                  <c:v>Lg Σ SFR_Ha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diamond"/>
            <c:size val="5"/>
            <c:spPr>
              <a:solidFill>
                <a:srgbClr val="FF00FF"/>
              </a:solidFill>
              <a:ln>
                <a:solidFill>
                  <a:srgbClr val="FF6699"/>
                </a:solidFill>
              </a:ln>
            </c:spPr>
          </c:marker>
          <c:xVal>
            <c:numRef>
              <c:f>SFR!$A$2:$A$20</c:f>
              <c:numCache>
                <c:formatCode>General</c:formatCode>
                <c:ptCount val="1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numCache>
            </c:numRef>
          </c:xVal>
          <c:yVal>
            <c:numRef>
              <c:f>SFR!$C$2:$C$20</c:f>
              <c:numCache>
                <c:formatCode>0.000</c:formatCode>
                <c:ptCount val="19"/>
                <c:pt idx="1">
                  <c:v>-2.0100612577886281</c:v>
                </c:pt>
                <c:pt idx="2">
                  <c:v>-2.1359107675488858</c:v>
                </c:pt>
                <c:pt idx="3">
                  <c:v>-2.222561115701434</c:v>
                </c:pt>
                <c:pt idx="4">
                  <c:v>-2.1777769905250466</c:v>
                </c:pt>
                <c:pt idx="5">
                  <c:v>-2.2055308610085289</c:v>
                </c:pt>
                <c:pt idx="6">
                  <c:v>-2.1180831271003626</c:v>
                </c:pt>
                <c:pt idx="7">
                  <c:v>-1.8657015200314151</c:v>
                </c:pt>
                <c:pt idx="8">
                  <c:v>-2.2505782929202596</c:v>
                </c:pt>
                <c:pt idx="9">
                  <c:v>-2.2032390731333771</c:v>
                </c:pt>
                <c:pt idx="10">
                  <c:v>-2.2545215612138159</c:v>
                </c:pt>
                <c:pt idx="11">
                  <c:v>-2.2259858753166455</c:v>
                </c:pt>
                <c:pt idx="12">
                  <c:v>-2.0871761681141932</c:v>
                </c:pt>
                <c:pt idx="13">
                  <c:v>-1.4717618669076478</c:v>
                </c:pt>
                <c:pt idx="14">
                  <c:v>-1.962404857115708</c:v>
                </c:pt>
                <c:pt idx="15">
                  <c:v>-1.9646723531331602</c:v>
                </c:pt>
                <c:pt idx="16">
                  <c:v>-1.9145161112358211</c:v>
                </c:pt>
                <c:pt idx="17">
                  <c:v>-2.2230958237232774</c:v>
                </c:pt>
                <c:pt idx="18">
                  <c:v>-2.1205934501199075</c:v>
                </c:pt>
              </c:numCache>
            </c:numRef>
          </c:yVal>
        </c:ser>
        <c:ser>
          <c:idx val="1"/>
          <c:order val="1"/>
          <c:tx>
            <c:strRef>
              <c:f>SFR!$F$1</c:f>
              <c:strCache>
                <c:ptCount val="1"/>
                <c:pt idx="0">
                  <c:v>Lg Σ SFR_FUV</c:v>
                </c:pt>
              </c:strCache>
            </c:strRef>
          </c:tx>
          <c:spPr>
            <a:ln>
              <a:solidFill>
                <a:srgbClr val="990099"/>
              </a:solidFill>
            </a:ln>
          </c:spPr>
          <c:marker>
            <c:symbol val="triangle"/>
            <c:size val="5"/>
            <c:spPr>
              <a:solidFill>
                <a:srgbClr val="990099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SFR!$A$2:$A$20</c:f>
              <c:numCache>
                <c:formatCode>General</c:formatCode>
                <c:ptCount val="1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numCache>
            </c:numRef>
          </c:xVal>
          <c:yVal>
            <c:numRef>
              <c:f>SFR!$F$2:$F$20</c:f>
              <c:numCache>
                <c:formatCode>0.000</c:formatCode>
                <c:ptCount val="19"/>
                <c:pt idx="1">
                  <c:v>-2.3579343280504075</c:v>
                </c:pt>
                <c:pt idx="2">
                  <c:v>-2.180812328841164</c:v>
                </c:pt>
                <c:pt idx="3">
                  <c:v>-2.174233722735377</c:v>
                </c:pt>
                <c:pt idx="4">
                  <c:v>-2.1693710812403317</c:v>
                </c:pt>
                <c:pt idx="5">
                  <c:v>-2.1221807070226895</c:v>
                </c:pt>
                <c:pt idx="6">
                  <c:v>-2.1755528509220454</c:v>
                </c:pt>
                <c:pt idx="7">
                  <c:v>-2.5153509592483787</c:v>
                </c:pt>
                <c:pt idx="8">
                  <c:v>-2.2593608162530998</c:v>
                </c:pt>
                <c:pt idx="10">
                  <c:v>-2.418833111574358</c:v>
                </c:pt>
                <c:pt idx="11">
                  <c:v>-2.3068967538351117</c:v>
                </c:pt>
                <c:pt idx="12">
                  <c:v>-2.1263465699024544</c:v>
                </c:pt>
                <c:pt idx="13">
                  <c:v>-2.3957822380241587</c:v>
                </c:pt>
                <c:pt idx="14">
                  <c:v>-2.1524395850420248</c:v>
                </c:pt>
                <c:pt idx="15">
                  <c:v>-2.0982201399899769</c:v>
                </c:pt>
                <c:pt idx="16">
                  <c:v>-2.3727615320685373</c:v>
                </c:pt>
                <c:pt idx="17">
                  <c:v>-2.3653332047831839</c:v>
                </c:pt>
                <c:pt idx="18">
                  <c:v>-2.3860004056934065</c:v>
                </c:pt>
              </c:numCache>
            </c:numRef>
          </c:yVal>
        </c:ser>
        <c:ser>
          <c:idx val="2"/>
          <c:order val="2"/>
          <c:tx>
            <c:strRef>
              <c:f>SFR!$K$1</c:f>
              <c:strCache>
                <c:ptCount val="1"/>
                <c:pt idx="0">
                  <c:v>Lg Σ SFR_NUV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C0504D">
                    <a:lumMod val="75000"/>
                  </a:srgbClr>
                </a:solidFill>
              </a:ln>
            </c:spPr>
          </c:marker>
          <c:xVal>
            <c:numRef>
              <c:f>SFR!$A$2:$A$20</c:f>
              <c:numCache>
                <c:formatCode>General</c:formatCode>
                <c:ptCount val="1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numCache>
            </c:numRef>
          </c:xVal>
          <c:yVal>
            <c:numRef>
              <c:f>SFR!$K$2:$K$20</c:f>
              <c:numCache>
                <c:formatCode>General</c:formatCode>
                <c:ptCount val="19"/>
                <c:pt idx="1">
                  <c:v>-2.0726896147500167</c:v>
                </c:pt>
                <c:pt idx="2">
                  <c:v>-2.1064774425859416</c:v>
                </c:pt>
                <c:pt idx="3">
                  <c:v>-2.1469220699090248</c:v>
                </c:pt>
                <c:pt idx="4">
                  <c:v>-2.1535482407519351</c:v>
                </c:pt>
                <c:pt idx="5">
                  <c:v>-2.1930566228387027</c:v>
                </c:pt>
                <c:pt idx="6">
                  <c:v>-2.1995991869171143</c:v>
                </c:pt>
                <c:pt idx="7">
                  <c:v>-2.2750174332071738</c:v>
                </c:pt>
                <c:pt idx="8">
                  <c:v>-2.315263955209641</c:v>
                </c:pt>
                <c:pt idx="9">
                  <c:v>-2.3481163146702784</c:v>
                </c:pt>
                <c:pt idx="10">
                  <c:v>-2.4020049859907697</c:v>
                </c:pt>
                <c:pt idx="11">
                  <c:v>-2.3098160964523382</c:v>
                </c:pt>
                <c:pt idx="12">
                  <c:v>-2.2509799372418726</c:v>
                </c:pt>
                <c:pt idx="13">
                  <c:v>-2.0968799271426852</c:v>
                </c:pt>
                <c:pt idx="14">
                  <c:v>-2.106769376060754</c:v>
                </c:pt>
                <c:pt idx="15">
                  <c:v>-2.0663197862924281</c:v>
                </c:pt>
                <c:pt idx="16">
                  <c:v>-2.0764219106602777</c:v>
                </c:pt>
                <c:pt idx="17">
                  <c:v>-2.1177718345010792</c:v>
                </c:pt>
                <c:pt idx="18">
                  <c:v>-2.1528042341309757</c:v>
                </c:pt>
              </c:numCache>
            </c:numRef>
          </c:yVal>
        </c:ser>
        <c:axId val="54296960"/>
        <c:axId val="54298880"/>
      </c:scatterChart>
      <c:valAx>
        <c:axId val="54296960"/>
        <c:scaling>
          <c:orientation val="minMax"/>
          <c:max val="18"/>
          <c:min val="1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No.  clump</a:t>
                </a:r>
                <a:endParaRPr lang="ru-RU" sz="1600" dirty="0"/>
              </a:p>
            </c:rich>
          </c:tx>
          <c:layout>
            <c:manualLayout>
              <c:xMode val="edge"/>
              <c:yMode val="edge"/>
              <c:x val="0.43787714609068412"/>
              <c:y val="0.92027105702696255"/>
            </c:manualLayout>
          </c:layout>
        </c:title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54298880"/>
        <c:crossesAt val="-3"/>
        <c:crossBetween val="midCat"/>
        <c:majorUnit val="1"/>
        <c:minorUnit val="1"/>
      </c:valAx>
      <c:valAx>
        <c:axId val="54298880"/>
        <c:scaling>
          <c:orientation val="minMax"/>
          <c:max val="-1"/>
          <c:min val="-3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Log</a:t>
                </a:r>
                <a:r>
                  <a:rPr lang="en-US" sz="1600" baseline="0" dirty="0" smtClean="0"/>
                  <a:t> </a:t>
                </a:r>
                <a:r>
                  <a:rPr lang="el-GR" sz="1600" baseline="0" dirty="0">
                    <a:latin typeface="Calibri"/>
                  </a:rPr>
                  <a:t>Σ</a:t>
                </a:r>
                <a:r>
                  <a:rPr lang="en-US" sz="1600" baseline="0" dirty="0">
                    <a:latin typeface="Calibri"/>
                  </a:rPr>
                  <a:t> SRF</a:t>
                </a:r>
                <a:endParaRPr lang="ru-RU" sz="1600" dirty="0"/>
              </a:p>
            </c:rich>
          </c:tx>
          <c:layout>
            <c:manualLayout>
              <c:xMode val="edge"/>
              <c:yMode val="edge"/>
              <c:x val="1.1045026342387856E-4"/>
              <c:y val="0.29691656724727672"/>
            </c:manualLayout>
          </c:layout>
        </c:title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54296960"/>
        <c:crossesAt val="0"/>
        <c:crossBetween val="midCat"/>
        <c:majorUnit val="0.5"/>
        <c:min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2914216571552409"/>
          <c:y val="9.0574087329992961E-2"/>
          <c:w val="0.54176455007344271"/>
          <c:h val="0.1659915692356637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0.05864</cdr:x>
      <cdr:y>0.53847</cdr:y>
    </cdr:from>
    <cdr:to>
      <cdr:x>0.0588</cdr:x>
      <cdr:y>0.5704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>
          <a:off x="496491" y="2687240"/>
          <a:ext cx="154782" cy="1589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ysClr val="windowText" lastClr="000000"/>
          </a:solidFill>
          <a:headEnd type="none" w="sm" len="sm"/>
          <a:tailEnd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787C-8AA9-4AC2-A890-100FC21A69F9}" type="datetimeFigureOut">
              <a:rPr lang="ru-RU" smtClean="0"/>
              <a:pPr/>
              <a:t>26.09.2019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0D6D-3294-4200-B9F3-2B82F04FB9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643050"/>
            <a:ext cx="8429684" cy="192882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Circlet of star-forming clumps in NGC 4324 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429000"/>
            <a:ext cx="8001056" cy="278608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err="1" smtClean="0">
                <a:solidFill>
                  <a:schemeClr val="tx1"/>
                </a:solidFill>
              </a:rPr>
              <a:t>Proshina</a:t>
            </a:r>
            <a:r>
              <a:rPr lang="en-US" sz="2600" b="1" dirty="0" smtClean="0">
                <a:solidFill>
                  <a:schemeClr val="tx1"/>
                </a:solidFill>
              </a:rPr>
              <a:t> I.S.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in collaboration with</a:t>
            </a:r>
          </a:p>
          <a:p>
            <a:r>
              <a:rPr lang="en-US" sz="2600" dirty="0" err="1" smtClean="0">
                <a:solidFill>
                  <a:schemeClr val="tx1"/>
                </a:solidFill>
              </a:rPr>
              <a:t>Kniazev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A.Yu</a:t>
            </a:r>
            <a:r>
              <a:rPr lang="en-US" sz="2600" dirty="0" smtClean="0">
                <a:solidFill>
                  <a:schemeClr val="tx1"/>
                </a:solidFill>
              </a:rPr>
              <a:t>.,  </a:t>
            </a:r>
            <a:r>
              <a:rPr lang="en-US" sz="2600" dirty="0" err="1" smtClean="0">
                <a:solidFill>
                  <a:schemeClr val="tx1"/>
                </a:solidFill>
              </a:rPr>
              <a:t>Moiseev</a:t>
            </a:r>
            <a:r>
              <a:rPr lang="en-US" sz="2600" dirty="0" smtClean="0">
                <a:solidFill>
                  <a:schemeClr val="tx1"/>
                </a:solidFill>
              </a:rPr>
              <a:t> A.V., </a:t>
            </a:r>
            <a:r>
              <a:rPr lang="en-US" sz="2600" dirty="0" err="1" smtClean="0">
                <a:solidFill>
                  <a:schemeClr val="tx1"/>
                </a:solidFill>
              </a:rPr>
              <a:t>Sil'chenko</a:t>
            </a:r>
            <a:r>
              <a:rPr lang="en-US" sz="2600" dirty="0" smtClean="0">
                <a:solidFill>
                  <a:schemeClr val="tx1"/>
                </a:solidFill>
              </a:rPr>
              <a:t> O.K.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SAI MSU of M.V. </a:t>
            </a:r>
            <a:r>
              <a:rPr lang="en-US" sz="2200" dirty="0" err="1" smtClean="0">
                <a:solidFill>
                  <a:schemeClr val="tx1"/>
                </a:solidFill>
              </a:rPr>
              <a:t>Lomonosov</a:t>
            </a:r>
            <a:endParaRPr lang="ru-RU" sz="22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Diversity of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Local Universe 2019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SAO, </a:t>
            </a:r>
            <a:r>
              <a:rPr lang="en-US" sz="2200" dirty="0" err="1" smtClean="0">
                <a:solidFill>
                  <a:schemeClr val="tx1"/>
                </a:solidFill>
              </a:rPr>
              <a:t>Nizhnij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Arkhyz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01 October,</a:t>
            </a:r>
            <a:r>
              <a:rPr lang="ru-RU" sz="2200" dirty="0" smtClean="0">
                <a:solidFill>
                  <a:schemeClr val="tx1"/>
                </a:solidFill>
              </a:rPr>
              <a:t> 201</a:t>
            </a:r>
            <a:r>
              <a:rPr lang="en-US" sz="2200" dirty="0" smtClean="0">
                <a:solidFill>
                  <a:schemeClr val="tx1"/>
                </a:solidFill>
              </a:rPr>
              <a:t>9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VOLGA_logo_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608" y="273548"/>
            <a:ext cx="1645920" cy="1381354"/>
          </a:xfrm>
          <a:prstGeom prst="rect">
            <a:avLst/>
          </a:prstGeom>
        </p:spPr>
      </p:pic>
      <p:pic>
        <p:nvPicPr>
          <p:cNvPr id="5" name="Рисунок 4" descr="sa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2057400" cy="1220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Stellar population properties</a:t>
            </a:r>
            <a:endParaRPr lang="ru-RU" sz="3600" b="1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85720" y="1560522"/>
            <a:ext cx="855348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   </a:t>
            </a:r>
            <a:r>
              <a:rPr lang="en-US" sz="2000" dirty="0" smtClean="0"/>
              <a:t>Measurement of the Lick indices (</a:t>
            </a:r>
            <a:r>
              <a:rPr lang="en-US" sz="2000" dirty="0" err="1" smtClean="0"/>
              <a:t>H</a:t>
            </a:r>
            <a:r>
              <a:rPr lang="en-US" sz="1400" dirty="0" err="1" smtClean="0"/>
              <a:t>β</a:t>
            </a:r>
            <a:r>
              <a:rPr lang="en-US" sz="2000" dirty="0" smtClean="0"/>
              <a:t>, </a:t>
            </a:r>
            <a:r>
              <a:rPr lang="en-US" sz="2000" dirty="0" err="1" smtClean="0"/>
              <a:t>Mgb</a:t>
            </a:r>
            <a:r>
              <a:rPr lang="en-US" sz="2000" dirty="0" smtClean="0"/>
              <a:t>, Fe5270, Fe5335) along the radius (</a:t>
            </a:r>
            <a:r>
              <a:rPr lang="en-US" sz="2000" i="1" dirty="0" smtClean="0"/>
              <a:t>major axis</a:t>
            </a:r>
            <a:r>
              <a:rPr lang="en-US" sz="2000" dirty="0" smtClean="0"/>
              <a:t>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5720" y="2285992"/>
            <a:ext cx="8553480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Estimation of the </a:t>
            </a:r>
            <a:r>
              <a:rPr lang="en-US" sz="2000" dirty="0" smtClean="0"/>
              <a:t>SSP-equivalent ages, metallicities and magnesium-to-iron abundance ratios by means of diagnostic diagram </a:t>
            </a:r>
            <a:r>
              <a:rPr lang="ru-RU" sz="2000" dirty="0" smtClean="0"/>
              <a:t>(</a:t>
            </a:r>
            <a:r>
              <a:rPr lang="en-US" sz="2000" dirty="0" smtClean="0"/>
              <a:t>Thomas D., </a:t>
            </a:r>
            <a:r>
              <a:rPr lang="en-US" sz="2000" dirty="0" err="1" smtClean="0"/>
              <a:t>Maraston</a:t>
            </a:r>
            <a:r>
              <a:rPr lang="en-US" sz="2000" dirty="0" smtClean="0"/>
              <a:t> C., Bender R., 2003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)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857752" y="1254101"/>
            <a:ext cx="4040188" cy="1174767"/>
          </a:xfrm>
        </p:spPr>
        <p:txBody>
          <a:bodyPr>
            <a:normAutofit fontScale="92500" lnSpcReduction="10000"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0" dirty="0" smtClean="0"/>
              <a:t>The estimate of </a:t>
            </a:r>
            <a:r>
              <a:rPr lang="en-US" sz="1600" dirty="0" smtClean="0"/>
              <a:t>SSP-equivalent ages and </a:t>
            </a:r>
            <a:r>
              <a:rPr lang="en-US" sz="1600" dirty="0" err="1" smtClean="0"/>
              <a:t>metallicities</a:t>
            </a:r>
            <a:r>
              <a:rPr lang="en-US" sz="1600" dirty="0" smtClean="0"/>
              <a:t> of the stellar population in the galaxy NGC 4324 in the center</a:t>
            </a:r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 (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r&lt;3'';</a:t>
            </a:r>
            <a:r>
              <a:rPr lang="ru-RU" sz="1600" b="0" dirty="0" smtClean="0">
                <a:solidFill>
                  <a:prstClr val="black"/>
                </a:solidFill>
              </a:rPr>
              <a:t> 3"</a:t>
            </a:r>
            <a:r>
              <a:rPr lang="en-US" sz="1600" b="0" dirty="0" smtClean="0">
                <a:solidFill>
                  <a:prstClr val="black"/>
                </a:solidFill>
              </a:rPr>
              <a:t>&lt;r≤6‘’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), in the </a:t>
            </a:r>
            <a:r>
              <a:rPr lang="en-US" sz="1600" dirty="0" smtClean="0">
                <a:latin typeface="Calibri"/>
              </a:rPr>
              <a:t>inner disk </a:t>
            </a:r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7</a:t>
            </a:r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''≤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r≤16") and</a:t>
            </a:r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in the ring-like region</a:t>
            </a:r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(17</a:t>
            </a:r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''≤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r≤ 35</a:t>
            </a:r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)</a:t>
            </a:r>
            <a:endParaRPr lang="ru-RU" sz="1600" b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42910" y="1428736"/>
            <a:ext cx="4041775" cy="571504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 smtClean="0"/>
              <a:t>The estimate of magnesium-to-iron abundance ratios </a:t>
            </a:r>
            <a:r>
              <a:rPr lang="en-US" sz="1500" b="0" dirty="0" smtClean="0"/>
              <a:t>[Mg/Fe] in the galaxy</a:t>
            </a:r>
            <a:r>
              <a:rPr lang="ru-RU" sz="1500" b="0" dirty="0" smtClean="0"/>
              <a:t> </a:t>
            </a:r>
            <a:r>
              <a:rPr lang="en-US" sz="1500" b="0" dirty="0" smtClean="0"/>
              <a:t>NGC 4324 along the radius </a:t>
            </a:r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Stellar population properties</a:t>
            </a:r>
            <a:endParaRPr lang="ru-RU" sz="3600" b="1" dirty="0"/>
          </a:p>
        </p:txBody>
      </p:sp>
      <p:pic>
        <p:nvPicPr>
          <p:cNvPr id="13" name="Содержимое 11" descr="n4324_mgfe.eps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335232"/>
            <a:ext cx="3951288" cy="3951288"/>
          </a:xfrm>
        </p:spPr>
      </p:pic>
      <p:pic>
        <p:nvPicPr>
          <p:cNvPr id="14" name="Содержимое 10" descr="n4324_03.eps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35554" y="2335232"/>
            <a:ext cx="395128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74638"/>
            <a:ext cx="8258204" cy="8683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Gaseous component in the galaxy NGC 4324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428596" y="3786190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Log </a:t>
            </a:r>
            <a:r>
              <a:rPr lang="ru-RU" sz="1600" baseline="-25000" dirty="0" smtClean="0"/>
              <a:t>10</a:t>
            </a:r>
            <a:r>
              <a:rPr lang="en-US" sz="1600" dirty="0" smtClean="0"/>
              <a:t>[NII]</a:t>
            </a:r>
            <a:r>
              <a:rPr lang="ru-RU" sz="1600" dirty="0" smtClean="0"/>
              <a:t>6583</a:t>
            </a:r>
            <a:r>
              <a:rPr lang="en-US" sz="1600" dirty="0" smtClean="0"/>
              <a:t>/H</a:t>
            </a:r>
            <a:r>
              <a:rPr lang="el-GR" sz="1600" baseline="-25000" dirty="0" smtClean="0"/>
              <a:t>α</a:t>
            </a:r>
            <a:r>
              <a:rPr lang="ru-RU" sz="1600" dirty="0" smtClean="0"/>
              <a:t> </a:t>
            </a:r>
            <a:r>
              <a:rPr lang="en-US" sz="1600" dirty="0" smtClean="0"/>
              <a:t>along the radius of the galaxy NGC 4324</a:t>
            </a:r>
            <a:endParaRPr lang="el-GR" sz="1600" dirty="0"/>
          </a:p>
        </p:txBody>
      </p:sp>
      <p:sp>
        <p:nvSpPr>
          <p:cNvPr id="2" name="Заголовок 3"/>
          <p:cNvSpPr txBox="1">
            <a:spLocks/>
          </p:cNvSpPr>
          <p:nvPr/>
        </p:nvSpPr>
        <p:spPr>
          <a:xfrm>
            <a:off x="428596" y="785794"/>
            <a:ext cx="8401080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EW of the emission lines variation in the galaxy NGC 4324</a:t>
            </a:r>
            <a:endParaRPr lang="ru-RU" sz="16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285984" y="1142984"/>
          <a:ext cx="5940425" cy="294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2285984" y="4071942"/>
            <a:ext cx="4572033" cy="2571769"/>
            <a:chOff x="2285984" y="4071942"/>
            <a:chExt cx="4572033" cy="2571769"/>
          </a:xfrm>
        </p:grpSpPr>
        <p:graphicFrame>
          <p:nvGraphicFramePr>
            <p:cNvPr id="15" name="Диаграмма 14"/>
            <p:cNvGraphicFramePr/>
            <p:nvPr/>
          </p:nvGraphicFramePr>
          <p:xfrm>
            <a:off x="2285984" y="4071942"/>
            <a:ext cx="4572033" cy="25717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7" name="Прямая соединительная линия 16"/>
            <p:cNvCxnSpPr/>
            <p:nvPr/>
          </p:nvCxnSpPr>
          <p:spPr>
            <a:xfrm>
              <a:off x="2714612" y="5857892"/>
              <a:ext cx="3786214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74638"/>
            <a:ext cx="8258204" cy="8683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Gaseous component in the galaxy NGC 4324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7158" y="1071546"/>
            <a:ext cx="8429625" cy="4581525"/>
            <a:chOff x="357158" y="1071546"/>
            <a:chExt cx="8429625" cy="4581525"/>
          </a:xfrm>
        </p:grpSpPr>
        <p:graphicFrame>
          <p:nvGraphicFramePr>
            <p:cNvPr id="4" name="Диаграмма 3"/>
            <p:cNvGraphicFramePr>
              <a:graphicFrameLocks/>
            </p:cNvGraphicFramePr>
            <p:nvPr/>
          </p:nvGraphicFramePr>
          <p:xfrm>
            <a:off x="357158" y="1071546"/>
            <a:ext cx="8429625" cy="4581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1214414" y="1071546"/>
              <a:ext cx="6786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 smtClean="0"/>
                <a:t>Log</a:t>
              </a:r>
              <a:r>
                <a:rPr lang="ru-RU" sz="1400" dirty="0" smtClean="0"/>
                <a:t>10</a:t>
              </a:r>
              <a:r>
                <a:rPr lang="en-US" dirty="0" smtClean="0"/>
                <a:t> [SII]</a:t>
              </a:r>
              <a:r>
                <a:rPr lang="el-GR" sz="1400" dirty="0" smtClean="0"/>
                <a:t>Σ</a:t>
              </a:r>
              <a:r>
                <a:rPr lang="el-GR" dirty="0" smtClean="0"/>
                <a:t>/</a:t>
              </a:r>
              <a:r>
                <a:rPr lang="en-US" dirty="0" smtClean="0"/>
                <a:t>H</a:t>
              </a:r>
              <a:r>
                <a:rPr lang="el-GR" sz="1400" dirty="0" smtClean="0"/>
                <a:t>α</a:t>
              </a:r>
              <a:r>
                <a:rPr lang="ru-RU" sz="1400" dirty="0" smtClean="0"/>
                <a:t> </a:t>
              </a:r>
              <a:r>
                <a:rPr lang="en-US" dirty="0" smtClean="0"/>
                <a:t>along the radius of the galaxy</a:t>
              </a:r>
              <a:r>
                <a:rPr lang="ru-RU" dirty="0" smtClean="0"/>
                <a:t> </a:t>
              </a:r>
              <a:r>
                <a:rPr lang="en-US" dirty="0" smtClean="0"/>
                <a:t>NGC 4324</a:t>
              </a:r>
              <a:endParaRPr lang="el-G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74638"/>
            <a:ext cx="8258204" cy="8683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Gaseous component in the galaxy NGC 4324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5720" y="857232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dirty="0" smtClean="0"/>
              <a:t>For ring-like region in the gaseous disk  we have used BPT-diagnostic diagrams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Kewley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L.J. et al., 2006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lang="en-US" sz="2000" dirty="0" smtClean="0"/>
              <a:t> to separate gas excitation mechanisms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BPT-diagrams NGC 4324_усреднённые по кольцу.jpg"/>
          <p:cNvPicPr>
            <a:picLocks noChangeAspect="1"/>
          </p:cNvPicPr>
          <p:nvPr/>
        </p:nvPicPr>
        <p:blipFill>
          <a:blip r:embed="rId2"/>
          <a:srcRect l="5871" t="7511" r="32556" b="10015"/>
          <a:stretch>
            <a:fillRect/>
          </a:stretch>
        </p:blipFill>
        <p:spPr>
          <a:xfrm>
            <a:off x="357158" y="1542966"/>
            <a:ext cx="8306474" cy="474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74638"/>
            <a:ext cx="8258204" cy="8683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Gaseous component in the galaxy NGC 4324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714356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dirty="0" smtClean="0"/>
              <a:t>Estimation electron density in the ionized gas by using relation EW[SII]</a:t>
            </a:r>
            <a:r>
              <a:rPr lang="en-US" sz="2000" baseline="-25000" dirty="0" smtClean="0"/>
              <a:t>6716.4</a:t>
            </a:r>
            <a:r>
              <a:rPr lang="en-US" sz="2000" dirty="0" smtClean="0"/>
              <a:t>/EW[SII]</a:t>
            </a:r>
            <a:r>
              <a:rPr lang="en-US" sz="2000" baseline="-25000" dirty="0" smtClean="0"/>
              <a:t>6730.6</a:t>
            </a:r>
            <a:r>
              <a:rPr lang="en-US" sz="2000" dirty="0" smtClean="0"/>
              <a:t>  and </a:t>
            </a:r>
            <a:r>
              <a:rPr lang="en-US" sz="2000" dirty="0" err="1" smtClean="0"/>
              <a:t>nomograme</a:t>
            </a:r>
            <a:r>
              <a:rPr lang="en-US" sz="2000" dirty="0" smtClean="0"/>
              <a:t> by </a:t>
            </a:r>
            <a:r>
              <a:rPr lang="en-US" sz="2000" dirty="0" err="1" smtClean="0"/>
              <a:t>Osterbrock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Ferland</a:t>
            </a:r>
            <a:r>
              <a:rPr lang="en-US" sz="2000" dirty="0" smtClean="0"/>
              <a:t> (2006)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Диаграмма 16"/>
          <p:cNvPicPr>
            <a:picLocks noChangeAspect="1" noChangeArrowheads="1"/>
          </p:cNvPicPr>
          <p:nvPr/>
        </p:nvPicPr>
        <p:blipFill>
          <a:blip r:embed="rId2"/>
          <a:srcRect l="584" t="18285" r="584" b="6454"/>
          <a:stretch>
            <a:fillRect/>
          </a:stretch>
        </p:blipFill>
        <p:spPr bwMode="auto">
          <a:xfrm>
            <a:off x="1428728" y="1785926"/>
            <a:ext cx="5994400" cy="25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150017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Ratio EW[SII]6716.4/EW[SII]6730.6 along the radius of the galaxy</a:t>
            </a:r>
            <a:r>
              <a:rPr lang="ru-RU" dirty="0" smtClean="0"/>
              <a:t> </a:t>
            </a:r>
            <a:r>
              <a:rPr lang="en-US" dirty="0" smtClean="0"/>
              <a:t>NGC 4324</a:t>
            </a:r>
            <a:endParaRPr lang="en-US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357290" y="4643446"/>
          <a:ext cx="6286544" cy="20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8596" y="434555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Electron density along the radius of the galaxy</a:t>
            </a:r>
            <a:r>
              <a:rPr lang="ru-RU" dirty="0" smtClean="0"/>
              <a:t> </a:t>
            </a:r>
            <a:r>
              <a:rPr lang="en-US" dirty="0" smtClean="0"/>
              <a:t>NGC 4324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</a:t>
            </a:r>
            <a:r>
              <a:rPr lang="el-GR" sz="2800" b="1" dirty="0" smtClean="0">
                <a:latin typeface="Calibri"/>
              </a:rPr>
              <a:t>α</a:t>
            </a:r>
            <a:r>
              <a:rPr lang="en-US" sz="2800" b="1" dirty="0" smtClean="0">
                <a:latin typeface="Calibri"/>
              </a:rPr>
              <a:t>-</a:t>
            </a:r>
            <a:r>
              <a:rPr lang="en-US" sz="2800" b="1" dirty="0" smtClean="0"/>
              <a:t>image of the ring in NGC 4324</a:t>
            </a:r>
            <a:endParaRPr lang="ru-RU" sz="2800" b="1" dirty="0"/>
          </a:p>
        </p:txBody>
      </p:sp>
      <p:pic>
        <p:nvPicPr>
          <p:cNvPr id="5" name="Рисунок 4" descr="n4324_Ha_клампы_ярк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618"/>
            <a:ext cx="9144000" cy="38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678" y="528638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1600" dirty="0" err="1" smtClean="0"/>
              <a:t>clump</a:t>
            </a:r>
            <a:r>
              <a:rPr lang="en-US" sz="2000" dirty="0" smtClean="0"/>
              <a:t> =2 " </a:t>
            </a:r>
            <a:r>
              <a:rPr lang="en-US" sz="2000" dirty="0" smtClean="0">
                <a:sym typeface="Wingdings" pitchFamily="2" charset="2"/>
              </a:rPr>
              <a:t> 0.2 </a:t>
            </a:r>
            <a:r>
              <a:rPr lang="en-US" sz="2000" dirty="0" err="1" smtClean="0">
                <a:sym typeface="Wingdings" pitchFamily="2" charset="2"/>
              </a:rPr>
              <a:t>kpc</a:t>
            </a:r>
            <a:endParaRPr lang="ru-RU" sz="2000" dirty="0"/>
          </a:p>
        </p:txBody>
      </p:sp>
      <p:pic>
        <p:nvPicPr>
          <p:cNvPr id="8" name="Рисунок 7" descr="n4324_Ha_апертуры на клампы_ярк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618"/>
            <a:ext cx="9144000" cy="381476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</a:t>
            </a:r>
            <a:r>
              <a:rPr lang="el-GR" sz="2800" b="1" dirty="0" smtClean="0">
                <a:latin typeface="Calibri"/>
              </a:rPr>
              <a:t>α</a:t>
            </a:r>
            <a:r>
              <a:rPr lang="en-US" sz="2800" b="1" dirty="0" smtClean="0">
                <a:latin typeface="Calibri"/>
              </a:rPr>
              <a:t>-</a:t>
            </a:r>
            <a:r>
              <a:rPr lang="en-US" sz="2800" b="1" dirty="0" smtClean="0"/>
              <a:t>image of the ring in NGC 4324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[NII]</a:t>
            </a:r>
            <a:r>
              <a:rPr lang="en-US" sz="2800" b="1" dirty="0" smtClean="0">
                <a:latin typeface="Calibri"/>
              </a:rPr>
              <a:t>-</a:t>
            </a:r>
            <a:r>
              <a:rPr lang="en-US" sz="2800" b="1" dirty="0" smtClean="0"/>
              <a:t>image of the ring in NGC 4324</a:t>
            </a:r>
            <a:endParaRPr lang="ru-RU" sz="2800" b="1" dirty="0"/>
          </a:p>
        </p:txBody>
      </p:sp>
      <p:pic>
        <p:nvPicPr>
          <p:cNvPr id="6" name="Рисунок 5" descr="n4324_NII_клампы_ярк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618"/>
            <a:ext cx="9144000" cy="38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4678" y="528638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1600" dirty="0" err="1" smtClean="0"/>
              <a:t>clump</a:t>
            </a:r>
            <a:r>
              <a:rPr lang="en-US" sz="2000" dirty="0" smtClean="0"/>
              <a:t> =2 " </a:t>
            </a:r>
            <a:r>
              <a:rPr lang="en-US" sz="2000" dirty="0" smtClean="0">
                <a:sym typeface="Wingdings" pitchFamily="2" charset="2"/>
              </a:rPr>
              <a:t> 0.2 </a:t>
            </a:r>
            <a:r>
              <a:rPr lang="en-US" sz="2000" dirty="0" err="1" smtClean="0">
                <a:sym typeface="Wingdings" pitchFamily="2" charset="2"/>
              </a:rPr>
              <a:t>kpc</a:t>
            </a:r>
            <a:endParaRPr lang="ru-RU" sz="2000" dirty="0"/>
          </a:p>
        </p:txBody>
      </p:sp>
      <p:pic>
        <p:nvPicPr>
          <p:cNvPr id="8" name="Рисунок 7" descr="n4324_NII_апeртуры на клампы_ярк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618"/>
            <a:ext cx="9144000" cy="381476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[NII]</a:t>
            </a:r>
            <a:r>
              <a:rPr lang="en-US" sz="2800" b="1" dirty="0" smtClean="0">
                <a:latin typeface="Calibri"/>
              </a:rPr>
              <a:t>-</a:t>
            </a:r>
            <a:r>
              <a:rPr lang="en-US" sz="2800" b="1" dirty="0" smtClean="0"/>
              <a:t>image of the ring in NGC 4324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NGC  4324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43636" y="1000107"/>
          <a:ext cx="2643206" cy="5607280"/>
        </p:xfrm>
        <a:graphic>
          <a:graphicData uri="http://schemas.openxmlformats.org/drawingml/2006/table">
            <a:tbl>
              <a:tblPr/>
              <a:tblGrid>
                <a:gridCol w="1387683"/>
                <a:gridCol w="1255523"/>
              </a:tblGrid>
              <a:tr h="571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</a:t>
                      </a:r>
                      <a:r>
                        <a:rPr lang="en-US" sz="14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mag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HyperLeda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-19.75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</a:t>
                      </a:r>
                      <a:r>
                        <a:rPr lang="en-US" sz="1400" b="1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mag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b="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(NED)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-23.64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 </a:t>
                      </a:r>
                      <a:r>
                        <a:rPr lang="en-US" sz="1400" b="1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sys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km/s 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(NED)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1665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Distance,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Mpc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b="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(NED)</a:t>
                      </a:r>
                      <a:endParaRPr lang="ru-RU" sz="1400" b="0" i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21.7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(NED)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0056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Scale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kpc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arcsec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0.105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16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M(HI), 10</a:t>
                      </a:r>
                      <a:r>
                        <a:rPr lang="ru-RU" sz="14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⊙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(EDD)</a:t>
                      </a:r>
                      <a:endParaRPr lang="ru-RU" sz="140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M(H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10</a:t>
                      </a:r>
                      <a:r>
                        <a:rPr lang="ru-RU" sz="1400" b="1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⊙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0.9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Environment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HyperLeda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NED)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Galaxy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from group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NGC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4303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(23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objects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Содержимое 5" descr="NGC4324_DR9_gri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1000107"/>
            <a:ext cx="5608320" cy="5608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alibri"/>
              </a:rPr>
              <a:t>H</a:t>
            </a:r>
            <a:r>
              <a:rPr lang="el-GR" sz="2800" b="1" dirty="0" smtClean="0">
                <a:latin typeface="Calibri"/>
              </a:rPr>
              <a:t>α</a:t>
            </a:r>
            <a:r>
              <a:rPr lang="en-US" sz="2800" b="1" dirty="0" smtClean="0">
                <a:latin typeface="Calibri"/>
              </a:rPr>
              <a:t>-</a:t>
            </a:r>
            <a:r>
              <a:rPr lang="en-US" sz="2800" b="1" dirty="0" smtClean="0"/>
              <a:t>image around of the ring in NGC 4324</a:t>
            </a:r>
            <a:endParaRPr lang="ru-RU" sz="2800" b="1" dirty="0"/>
          </a:p>
        </p:txBody>
      </p:sp>
      <p:pic>
        <p:nvPicPr>
          <p:cNvPr id="6" name="Рисунок 5" descr="n4324_Ha_кольцо и окрестност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618"/>
            <a:ext cx="9144000" cy="38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[NII]</a:t>
            </a:r>
            <a:r>
              <a:rPr lang="en-US" sz="2800" b="1" dirty="0" smtClean="0">
                <a:latin typeface="Calibri"/>
              </a:rPr>
              <a:t>-</a:t>
            </a:r>
            <a:r>
              <a:rPr lang="en-US" sz="2800" b="1" dirty="0" smtClean="0"/>
              <a:t>image around of the ring in NGC 4324</a:t>
            </a:r>
            <a:endParaRPr lang="ru-RU" sz="2800" b="1" dirty="0"/>
          </a:p>
        </p:txBody>
      </p:sp>
      <p:pic>
        <p:nvPicPr>
          <p:cNvPr id="8" name="Рисунок 7" descr="n4324_NII_кольцо и окрестност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618"/>
            <a:ext cx="9144000" cy="38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Distance variations between centers of the clumps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1214422"/>
          <a:ext cx="8215370" cy="492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Distinguish between  HII and DIG regions/clumps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635795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log </a:t>
            </a:r>
            <a:r>
              <a:rPr lang="el-GR" dirty="0" smtClean="0">
                <a:latin typeface="Calibri"/>
              </a:rPr>
              <a:t>Σ</a:t>
            </a:r>
            <a:r>
              <a:rPr lang="en-US" dirty="0" smtClean="0"/>
              <a:t>H</a:t>
            </a:r>
            <a:r>
              <a:rPr lang="el-GR" dirty="0" smtClean="0">
                <a:latin typeface="Calibri"/>
              </a:rPr>
              <a:t>α</a:t>
            </a:r>
            <a:r>
              <a:rPr lang="en-US" dirty="0" smtClean="0"/>
              <a:t> of 39 adopted by Zhang K., et al., 2017, MNRAS, 466, 3217</a:t>
            </a:r>
            <a:endParaRPr lang="ru-RU" dirty="0"/>
          </a:p>
        </p:txBody>
      </p:sp>
      <p:pic>
        <p:nvPicPr>
          <p:cNvPr id="7" name="Рисунок 6" descr="DIG-HII_по энергиям.jpg"/>
          <p:cNvPicPr>
            <a:picLocks noChangeAspect="1"/>
          </p:cNvPicPr>
          <p:nvPr/>
        </p:nvPicPr>
        <p:blipFill>
          <a:blip r:embed="rId2" cstate="print"/>
          <a:srcRect b="3525"/>
          <a:stretch>
            <a:fillRect/>
          </a:stretch>
        </p:blipFill>
        <p:spPr>
          <a:xfrm>
            <a:off x="1928794" y="965769"/>
            <a:ext cx="5253228" cy="532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Distinguish between  HII and DIG regions/clumps</a:t>
            </a:r>
            <a:endParaRPr lang="ru-RU" sz="2800" b="1" dirty="0"/>
          </a:p>
        </p:txBody>
      </p:sp>
      <p:pic>
        <p:nvPicPr>
          <p:cNvPr id="6" name="Рисунок 5" descr="DIG-HII_по 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422" y="1532347"/>
            <a:ext cx="8847734" cy="3670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</a:rPr>
              <a:t>Variation of gas </a:t>
            </a:r>
            <a:r>
              <a:rPr lang="en-US" sz="2800" b="1" dirty="0" err="1" smtClean="0">
                <a:solidFill>
                  <a:prstClr val="black"/>
                </a:solidFill>
              </a:rPr>
              <a:t>metallicity</a:t>
            </a:r>
            <a:r>
              <a:rPr lang="en-US" sz="2800" b="1" dirty="0" smtClean="0">
                <a:solidFill>
                  <a:prstClr val="black"/>
                </a:solidFill>
              </a:rPr>
              <a:t> along the ring in NGC 4324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63" y="857250"/>
            <a:ext cx="8229600" cy="1214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Estimation gas </a:t>
            </a:r>
            <a:r>
              <a:rPr lang="en-US" sz="2000" dirty="0" err="1">
                <a:latin typeface="+mn-lt"/>
              </a:rPr>
              <a:t>metallicity</a:t>
            </a:r>
            <a:r>
              <a:rPr lang="en-US" sz="2000" dirty="0">
                <a:latin typeface="+mn-lt"/>
              </a:rPr>
              <a:t>  by using formula (</a:t>
            </a:r>
            <a:r>
              <a:rPr lang="en-US" sz="2000" dirty="0" err="1">
                <a:latin typeface="+mn-lt"/>
              </a:rPr>
              <a:t>Pettini</a:t>
            </a:r>
            <a:r>
              <a:rPr lang="en-US" sz="2000" dirty="0">
                <a:latin typeface="+mn-lt"/>
              </a:rPr>
              <a:t> &amp; </a:t>
            </a:r>
            <a:r>
              <a:rPr lang="en-US" sz="2000" dirty="0" err="1">
                <a:latin typeface="+mn-lt"/>
              </a:rPr>
              <a:t>Pagel</a:t>
            </a:r>
            <a:r>
              <a:rPr lang="en-US" sz="2000" dirty="0">
                <a:latin typeface="+mn-lt"/>
              </a:rPr>
              <a:t>, 2004) only for regions with gas excitation dominated by the star-forming </a:t>
            </a:r>
            <a:r>
              <a:rPr lang="ru-RU" sz="2000" dirty="0">
                <a:latin typeface="+mj-lt"/>
                <a:ea typeface="+mj-ea"/>
                <a:cs typeface="+mj-cs"/>
              </a:rPr>
              <a:t>: </a:t>
            </a:r>
            <a:r>
              <a:rPr lang="en-US" sz="2000" dirty="0">
                <a:latin typeface="+mj-lt"/>
                <a:ea typeface="+mj-ea"/>
                <a:cs typeface="+mj-cs"/>
              </a:rPr>
              <a:t>    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12+log(O/H)</a:t>
            </a:r>
            <a:r>
              <a:rPr lang="ru-RU" sz="2000" b="1" dirty="0">
                <a:latin typeface="+mj-lt"/>
                <a:ea typeface="+mj-ea"/>
                <a:cs typeface="+mj-cs"/>
              </a:rPr>
              <a:t>=8,90+0,57*(</a:t>
            </a:r>
            <a:r>
              <a:rPr lang="en-US" sz="2000" b="1" dirty="0">
                <a:latin typeface="+mj-lt"/>
                <a:ea typeface="+mj-ea"/>
                <a:cs typeface="+mj-cs"/>
              </a:rPr>
              <a:t>log{[NII]</a:t>
            </a:r>
            <a:r>
              <a:rPr lang="en-US" sz="2000" b="1" dirty="0">
                <a:latin typeface="+mj-lt"/>
                <a:ea typeface="+mj-ea"/>
                <a:cs typeface="+mj-cs"/>
                <a:sym typeface="Symbol"/>
              </a:rPr>
              <a:t></a:t>
            </a:r>
            <a:r>
              <a:rPr lang="en-US" sz="2000" b="1" dirty="0">
                <a:latin typeface="+mj-lt"/>
                <a:ea typeface="+mj-ea"/>
                <a:cs typeface="+mj-cs"/>
              </a:rPr>
              <a:t>6583/H</a:t>
            </a:r>
            <a:r>
              <a:rPr lang="el-GR" sz="2000" b="1" dirty="0">
                <a:latin typeface="Calibri"/>
                <a:ea typeface="+mj-ea"/>
                <a:cs typeface="+mj-cs"/>
              </a:rPr>
              <a:t>α</a:t>
            </a:r>
            <a:r>
              <a:rPr lang="en-US" sz="2000" b="1" dirty="0">
                <a:latin typeface="Calibri"/>
                <a:ea typeface="+mj-ea"/>
                <a:cs typeface="+mj-cs"/>
              </a:rPr>
              <a:t>}</a:t>
            </a:r>
            <a:r>
              <a:rPr lang="ru-RU" sz="2000" b="1" dirty="0">
                <a:latin typeface="+mj-lt"/>
                <a:ea typeface="+mj-ea"/>
                <a:cs typeface="+mj-cs"/>
              </a:rPr>
              <a:t>)</a:t>
            </a:r>
            <a:r>
              <a:rPr lang="ru-RU" sz="2000" dirty="0">
                <a:latin typeface="+mj-lt"/>
                <a:ea typeface="+mj-ea"/>
                <a:cs typeface="+mj-cs"/>
              </a:rPr>
              <a:t>   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поток-металличность в HII-областя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8632" y="2011474"/>
            <a:ext cx="5959450" cy="470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FUV-image of the ring in NGC 4324</a:t>
            </a:r>
            <a:endParaRPr lang="ru-RU" dirty="0"/>
          </a:p>
        </p:txBody>
      </p:sp>
      <p:pic>
        <p:nvPicPr>
          <p:cNvPr id="5" name="Рисунок 4" descr="Клампы в FUV_AIS.jpeg"/>
          <p:cNvPicPr>
            <a:picLocks noChangeAspect="1"/>
          </p:cNvPicPr>
          <p:nvPr/>
        </p:nvPicPr>
        <p:blipFill>
          <a:blip r:embed="rId2"/>
          <a:srcRect l="30118" t="10617" r="40748" b="21233"/>
          <a:stretch>
            <a:fillRect/>
          </a:stretch>
        </p:blipFill>
        <p:spPr>
          <a:xfrm>
            <a:off x="2273446" y="1857364"/>
            <a:ext cx="4084504" cy="3986196"/>
          </a:xfrm>
          <a:prstGeom prst="rect">
            <a:avLst/>
          </a:prstGeom>
        </p:spPr>
      </p:pic>
      <p:pic>
        <p:nvPicPr>
          <p:cNvPr id="9" name="Рисунок 8" descr="Клампы в FUV_AIS.jpeg"/>
          <p:cNvPicPr>
            <a:picLocks noChangeAspect="1"/>
          </p:cNvPicPr>
          <p:nvPr/>
        </p:nvPicPr>
        <p:blipFill>
          <a:blip r:embed="rId2"/>
          <a:srcRect t="90595"/>
          <a:stretch>
            <a:fillRect/>
          </a:stretch>
        </p:blipFill>
        <p:spPr>
          <a:xfrm>
            <a:off x="-32" y="6143644"/>
            <a:ext cx="9144000" cy="35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NUV-image of the ring in NGC 4324</a:t>
            </a:r>
            <a:endParaRPr lang="ru-RU" dirty="0"/>
          </a:p>
        </p:txBody>
      </p:sp>
      <p:pic>
        <p:nvPicPr>
          <p:cNvPr id="6" name="Рисунок 5" descr="Клампы в NUV_MIS.jpeg"/>
          <p:cNvPicPr>
            <a:picLocks noChangeAspect="1"/>
          </p:cNvPicPr>
          <p:nvPr/>
        </p:nvPicPr>
        <p:blipFill>
          <a:blip r:embed="rId2"/>
          <a:srcRect l="35433" t="14156" r="35433" b="14156"/>
          <a:stretch>
            <a:fillRect/>
          </a:stretch>
        </p:blipFill>
        <p:spPr>
          <a:xfrm>
            <a:off x="2285984" y="1714488"/>
            <a:ext cx="4084820" cy="4193248"/>
          </a:xfrm>
          <a:prstGeom prst="rect">
            <a:avLst/>
          </a:prstGeom>
        </p:spPr>
      </p:pic>
      <p:pic>
        <p:nvPicPr>
          <p:cNvPr id="8" name="Рисунок 7" descr="Клампы в NUV_MIS.jpeg"/>
          <p:cNvPicPr>
            <a:picLocks noChangeAspect="1"/>
          </p:cNvPicPr>
          <p:nvPr/>
        </p:nvPicPr>
        <p:blipFill>
          <a:blip r:embed="rId2"/>
          <a:srcRect t="90595"/>
          <a:stretch>
            <a:fillRect/>
          </a:stretch>
        </p:blipFill>
        <p:spPr>
          <a:xfrm>
            <a:off x="0" y="6142113"/>
            <a:ext cx="9144000" cy="358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1785926"/>
          <a:ext cx="8510618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SFR density variations along the ring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28638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determination of star formation rates by using the formulas from R</a:t>
            </a:r>
            <a:r>
              <a:rPr lang="ru-RU" sz="1600" dirty="0" smtClean="0"/>
              <a:t>.</a:t>
            </a:r>
            <a:r>
              <a:rPr lang="en-US" sz="1600" dirty="0" smtClean="0"/>
              <a:t>C. </a:t>
            </a:r>
            <a:r>
              <a:rPr lang="en-US" sz="1600" dirty="0" err="1" smtClean="0"/>
              <a:t>Kennicutt</a:t>
            </a:r>
            <a:r>
              <a:rPr lang="en-US" sz="1600" dirty="0" smtClean="0"/>
              <a:t>, N</a:t>
            </a:r>
            <a:r>
              <a:rPr lang="ru-RU" sz="1600" dirty="0" smtClean="0"/>
              <a:t>.</a:t>
            </a:r>
            <a:r>
              <a:rPr lang="en-US" sz="1600" dirty="0" smtClean="0"/>
              <a:t> J. Evans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r>
              <a:rPr lang="fr-FR" sz="1600" dirty="0" smtClean="0"/>
              <a:t>Annu. Rev. Astron. Astrophys. 2012. 50:531–608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 (SDSS) image of the ring in NGC 4324</a:t>
            </a:r>
            <a:endParaRPr lang="ru-RU" dirty="0"/>
          </a:p>
        </p:txBody>
      </p:sp>
      <p:pic>
        <p:nvPicPr>
          <p:cNvPr id="4" name="Рисунок 3" descr="n4324_u.jpeg"/>
          <p:cNvPicPr>
            <a:picLocks noChangeAspect="1"/>
          </p:cNvPicPr>
          <p:nvPr/>
        </p:nvPicPr>
        <p:blipFill>
          <a:blip r:embed="rId2"/>
          <a:srcRect l="30413" t="7078" r="28642" b="11324"/>
          <a:stretch>
            <a:fillRect/>
          </a:stretch>
        </p:blipFill>
        <p:spPr>
          <a:xfrm>
            <a:off x="1392893" y="1123206"/>
            <a:ext cx="6489748" cy="5395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522092"/>
            <a:ext cx="3114668" cy="421484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r-band images (grey-scale and black contours) overlaid with integrated CO(1–0) contours (yellow) at 10, 30, 50, 70 and 90 per cent of the peak intensity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Molecular gas distribution in NGC  4324</a:t>
            </a:r>
            <a:endParaRPr lang="ru-RU" sz="3600" dirty="0"/>
          </a:p>
        </p:txBody>
      </p:sp>
      <p:pic>
        <p:nvPicPr>
          <p:cNvPr id="5" name="Рисунок 4" descr="2019-09-19-181449_1024x600_scrot.png"/>
          <p:cNvPicPr>
            <a:picLocks noChangeAspect="1"/>
          </p:cNvPicPr>
          <p:nvPr/>
        </p:nvPicPr>
        <p:blipFill>
          <a:blip r:embed="rId2"/>
          <a:srcRect l="47982" t="20157" r="11442" b="10709"/>
          <a:stretch>
            <a:fillRect/>
          </a:stretch>
        </p:blipFill>
        <p:spPr>
          <a:xfrm>
            <a:off x="1114445" y="1500174"/>
            <a:ext cx="3957621" cy="395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857892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Credit from: </a:t>
            </a:r>
            <a:r>
              <a:rPr lang="fr-FR" sz="2000" dirty="0" smtClean="0"/>
              <a:t>Alatalo, K., Davis, T. A., Bureau, M., et al. 2013, </a:t>
            </a:r>
            <a:r>
              <a:rPr lang="en-US" sz="2000" dirty="0" smtClean="0"/>
              <a:t>MNRAS, 432, 1796.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 (SDSS) image of the ring in NGC 4324</a:t>
            </a:r>
            <a:endParaRPr lang="ru-RU" dirty="0"/>
          </a:p>
        </p:txBody>
      </p:sp>
      <p:pic>
        <p:nvPicPr>
          <p:cNvPr id="5" name="Рисунок 4" descr="n4324_g.jpeg"/>
          <p:cNvPicPr>
            <a:picLocks noChangeAspect="1"/>
          </p:cNvPicPr>
          <p:nvPr/>
        </p:nvPicPr>
        <p:blipFill>
          <a:blip r:embed="rId2"/>
          <a:srcRect l="30413" t="7078" r="28642" b="11324"/>
          <a:stretch>
            <a:fillRect/>
          </a:stretch>
        </p:blipFill>
        <p:spPr>
          <a:xfrm>
            <a:off x="1357290" y="1285859"/>
            <a:ext cx="6489618" cy="539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 (SDSS) image of the ring in NGC 4324</a:t>
            </a:r>
            <a:endParaRPr lang="ru-RU" dirty="0"/>
          </a:p>
        </p:txBody>
      </p:sp>
      <p:pic>
        <p:nvPicPr>
          <p:cNvPr id="6" name="Рисунок 5" descr="n4324_r.jpeg"/>
          <p:cNvPicPr>
            <a:picLocks noChangeAspect="1"/>
          </p:cNvPicPr>
          <p:nvPr/>
        </p:nvPicPr>
        <p:blipFill>
          <a:blip r:embed="rId2"/>
          <a:srcRect l="30413" t="8493" r="28346" b="11324"/>
          <a:stretch>
            <a:fillRect/>
          </a:stretch>
        </p:blipFill>
        <p:spPr>
          <a:xfrm>
            <a:off x="1357290" y="1165100"/>
            <a:ext cx="6536534" cy="5301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 (SDSS) image of the ring in NGC 4324</a:t>
            </a:r>
            <a:endParaRPr lang="ru-RU" dirty="0"/>
          </a:p>
        </p:txBody>
      </p:sp>
      <p:pic>
        <p:nvPicPr>
          <p:cNvPr id="5" name="Рисунок 4" descr="n4324_i.jpeg"/>
          <p:cNvPicPr>
            <a:picLocks noChangeAspect="1"/>
          </p:cNvPicPr>
          <p:nvPr/>
        </p:nvPicPr>
        <p:blipFill>
          <a:blip r:embed="rId2"/>
          <a:srcRect l="30709" t="9909" r="28346" b="11324"/>
          <a:stretch>
            <a:fillRect/>
          </a:stretch>
        </p:blipFill>
        <p:spPr>
          <a:xfrm>
            <a:off x="1401668" y="1258752"/>
            <a:ext cx="6489489" cy="520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 (SDSS) image of the ring in NGC 4324</a:t>
            </a:r>
            <a:endParaRPr lang="ru-RU" dirty="0"/>
          </a:p>
        </p:txBody>
      </p:sp>
      <p:pic>
        <p:nvPicPr>
          <p:cNvPr id="5" name="Рисунок 4" descr="n4324_z.jpeg"/>
          <p:cNvPicPr>
            <a:picLocks noChangeAspect="1"/>
          </p:cNvPicPr>
          <p:nvPr/>
        </p:nvPicPr>
        <p:blipFill>
          <a:blip r:embed="rId2"/>
          <a:srcRect l="30413" t="8493" r="28346" b="12740"/>
          <a:stretch>
            <a:fillRect/>
          </a:stretch>
        </p:blipFill>
        <p:spPr>
          <a:xfrm>
            <a:off x="1321860" y="1214422"/>
            <a:ext cx="6536288" cy="5208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WISE_W4 (22 </a:t>
            </a:r>
            <a:r>
              <a:rPr lang="el-GR" dirty="0" smtClean="0"/>
              <a:t>μ</a:t>
            </a:r>
            <a:r>
              <a:rPr lang="en-US" dirty="0" smtClean="0"/>
              <a:t>m)-image of NGC 4324</a:t>
            </a:r>
            <a:endParaRPr lang="ru-RU" dirty="0"/>
          </a:p>
        </p:txBody>
      </p:sp>
      <p:pic>
        <p:nvPicPr>
          <p:cNvPr id="4" name="Рисунок 3" descr="Фото WISE с апертурами по u.jpeg"/>
          <p:cNvPicPr>
            <a:picLocks noChangeAspect="1"/>
          </p:cNvPicPr>
          <p:nvPr/>
        </p:nvPicPr>
        <p:blipFill>
          <a:blip r:embed="rId2"/>
          <a:srcRect l="26280" t="6370" r="34547" b="18402"/>
          <a:stretch>
            <a:fillRect/>
          </a:stretch>
        </p:blipFill>
        <p:spPr>
          <a:xfrm>
            <a:off x="1511279" y="1395991"/>
            <a:ext cx="6209192" cy="497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Summary</a:t>
            </a:r>
            <a:endParaRPr lang="ru-RU" sz="3600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44" y="1928802"/>
            <a:ext cx="8786874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The ionized gas is excited by star-forming process observed in a ring-like region at distance 2.5 </a:t>
            </a:r>
            <a:r>
              <a:rPr lang="en-US" dirty="0" err="1" smtClean="0"/>
              <a:t>kpc</a:t>
            </a:r>
            <a:r>
              <a:rPr lang="en-US" dirty="0" smtClean="0"/>
              <a:t> from the center and width about 0.5 </a:t>
            </a:r>
            <a:r>
              <a:rPr lang="en-US" dirty="0" err="1" smtClean="0"/>
              <a:t>kpc</a:t>
            </a:r>
            <a:r>
              <a:rPr lang="en-US" dirty="0" smtClean="0"/>
              <a:t> along the radius.</a:t>
            </a:r>
            <a:endParaRPr lang="ru-RU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2844" y="857232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dirty="0" err="1" smtClean="0"/>
              <a:t>lenticular</a:t>
            </a:r>
            <a:r>
              <a:rPr lang="en-US" dirty="0" smtClean="0"/>
              <a:t> galaxy NGC 4324 molecular, atomic and ionized gas is detected.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357298"/>
            <a:ext cx="8715404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The gaseous disk  and ring in the NGC 4324 is coplanar with respect to the stellar disk.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2714620"/>
            <a:ext cx="8643998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Star formation is very inhomogeneous along the ring. Star-forming regions are assembled into the clumps with possible radius about 0.2 </a:t>
            </a:r>
            <a:r>
              <a:rPr lang="en-US" dirty="0" err="1" smtClean="0"/>
              <a:t>kpc</a:t>
            </a:r>
            <a:r>
              <a:rPr lang="en-US" dirty="0" smtClean="0"/>
              <a:t> and characteristic distance between centers of the clumps about 0.4 – 0.5 </a:t>
            </a:r>
            <a:r>
              <a:rPr lang="en-US" dirty="0" err="1" smtClean="0"/>
              <a:t>kpc</a:t>
            </a:r>
            <a:r>
              <a:rPr lang="en-US" dirty="0" smtClean="0"/>
              <a:t>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28614" y="5643578"/>
            <a:ext cx="8658228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Possible sources of the gas accretion may be minor merging with gas-rich satellites.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2844" y="3786190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At the same distance from center the stellar and gaseous </a:t>
            </a:r>
            <a:r>
              <a:rPr lang="en-US" dirty="0" err="1" smtClean="0"/>
              <a:t>metallicities</a:t>
            </a:r>
            <a:r>
              <a:rPr lang="en-US" dirty="0" smtClean="0"/>
              <a:t> are different: the gas reveals  near-solar oxygen abundance while the stellar population at the same radius is metal-poor.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2844" y="4786322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 smtClean="0"/>
              <a:t>Starformation</a:t>
            </a:r>
            <a:r>
              <a:rPr lang="en-US" dirty="0" smtClean="0"/>
              <a:t> in clumps proceeds in form of brief bursts, presumably, repeating during a few hundred </a:t>
            </a:r>
            <a:r>
              <a:rPr lang="en-US" dirty="0" err="1" smtClean="0"/>
              <a:t>Myr</a:t>
            </a:r>
            <a:r>
              <a:rPr lang="en-US" dirty="0" smtClean="0"/>
              <a:t>.    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8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2860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attention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Observational data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500330"/>
          </a:xfrm>
          <a:noFill/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The long-slit spectral observations were made with the spectrograph RSS installed at the 11m telescope SALT in the South African Astronomical Observatory at 10 March 2013.</a:t>
            </a:r>
          </a:p>
          <a:p>
            <a:pPr marL="457200" indent="-457200" algn="just"/>
            <a:r>
              <a:rPr lang="en-US" sz="2000" dirty="0" smtClean="0"/>
              <a:t>Summary exposition – 40 min.</a:t>
            </a:r>
          </a:p>
          <a:p>
            <a:pPr marL="349200"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  The spectral range 3750 – 6850 Ǻ, spectral resolution 5,5 Ǻ, </a:t>
            </a:r>
          </a:p>
          <a:p>
            <a:pPr marL="324000"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  The slit width was 1,25 </a:t>
            </a:r>
            <a:r>
              <a:rPr lang="en-US" sz="2000" dirty="0" err="1" smtClean="0"/>
              <a:t>arcsecond</a:t>
            </a:r>
            <a:r>
              <a:rPr lang="en-US" sz="2000" dirty="0" smtClean="0"/>
              <a:t>. </a:t>
            </a:r>
          </a:p>
          <a:p>
            <a:pPr algn="just"/>
            <a:r>
              <a:rPr lang="en-US" sz="2000" dirty="0" smtClean="0"/>
              <a:t>  The slit was aligned with the major axis of the galaxy; PA = 233˚.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/>
          </a:p>
          <a:p>
            <a:pPr marL="457200" indent="-457200" algn="just">
              <a:buAutoNum type="arabicPeriod" startAt="2"/>
            </a:pPr>
            <a:r>
              <a:rPr lang="en-US" sz="2000" dirty="0" smtClean="0"/>
              <a:t>Detailed study is based on the data obtained with an imaging instrument </a:t>
            </a:r>
            <a:r>
              <a:rPr lang="en-US" sz="2000" dirty="0" err="1" smtClean="0"/>
              <a:t>MaNGal</a:t>
            </a:r>
            <a:r>
              <a:rPr lang="en-US" sz="2000" dirty="0" smtClean="0"/>
              <a:t> – a narrowband tunable filter – </a:t>
            </a:r>
            <a:r>
              <a:rPr lang="en-US" sz="2000" dirty="0" err="1" smtClean="0"/>
              <a:t>developped</a:t>
            </a:r>
            <a:r>
              <a:rPr lang="en-US" sz="2000" dirty="0" smtClean="0"/>
              <a:t> in the SAO RAS.</a:t>
            </a:r>
          </a:p>
          <a:p>
            <a:pPr marL="457200" indent="-457200" algn="just">
              <a:buAutoNum type="arabicPeriod" startAt="2"/>
            </a:pPr>
            <a:endParaRPr lang="en-US" sz="2000" dirty="0" smtClean="0"/>
          </a:p>
          <a:p>
            <a:pPr marL="457200" indent="-457200" algn="just">
              <a:buAutoNum type="arabicPeriod" startAt="2"/>
            </a:pPr>
            <a:r>
              <a:rPr lang="en-US" sz="2000" dirty="0" smtClean="0"/>
              <a:t>Also we have used optical, UV and IR images from SDSS, GALEX and WISE archives 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Kinematics of stars and gas in the NGC 4324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line-of-sight velocities of the ionized gas in the galaxy </a:t>
            </a:r>
            <a:r>
              <a:rPr lang="en-GB" sz="2000" dirty="0" smtClean="0"/>
              <a:t>were determined </a:t>
            </a:r>
            <a:r>
              <a:rPr lang="en-US" sz="2000" dirty="0" smtClean="0"/>
              <a:t>by means of Gaussian multi-component fitting of the [NII]</a:t>
            </a:r>
            <a:r>
              <a:rPr lang="en-US" sz="2000" dirty="0" smtClean="0">
                <a:sym typeface="Symbol"/>
              </a:rPr>
              <a:t></a:t>
            </a:r>
            <a:r>
              <a:rPr lang="en-US" sz="2000" dirty="0" smtClean="0"/>
              <a:t>6548+6583+Hα(emission)+</a:t>
            </a:r>
            <a:r>
              <a:rPr lang="en-US" sz="2000" dirty="0" err="1" smtClean="0"/>
              <a:t>Hα</a:t>
            </a:r>
            <a:r>
              <a:rPr lang="en-US" sz="2000" dirty="0" smtClean="0"/>
              <a:t>(absorption) line blend and the [OIII]</a:t>
            </a:r>
            <a:r>
              <a:rPr lang="en-US" sz="2000" dirty="0" smtClean="0">
                <a:sym typeface="Symbol"/>
              </a:rPr>
              <a:t></a:t>
            </a:r>
            <a:r>
              <a:rPr lang="en-US" sz="2000" dirty="0" smtClean="0"/>
              <a:t>5006.9 and [SII]</a:t>
            </a:r>
            <a:r>
              <a:rPr lang="en-US" sz="2000" dirty="0" smtClean="0">
                <a:sym typeface="Symbol"/>
              </a:rPr>
              <a:t></a:t>
            </a:r>
            <a:r>
              <a:rPr lang="en-US" sz="2000" dirty="0" smtClean="0"/>
              <a:t>6716.4, 6730.6 emission lines .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143248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The line-of-sight velocities of stars in the galaxy were determined by means of cross-correlating blue-green part (4050-5590 ǺǺ) of the spectra with the spectrum of a K-giant star.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Kinematics of stars and gas in the NGC 4324</a:t>
            </a:r>
            <a:endParaRPr lang="ru-RU" sz="3600" b="1" dirty="0"/>
          </a:p>
        </p:txBody>
      </p:sp>
      <p:graphicFrame>
        <p:nvGraphicFramePr>
          <p:cNvPr id="8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19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Results of the </a:t>
            </a:r>
            <a:r>
              <a:rPr lang="en-US" sz="3600" b="1" dirty="0" err="1" smtClean="0">
                <a:latin typeface="+mj-lt"/>
                <a:ea typeface="+mj-ea"/>
                <a:cs typeface="+mj-cs"/>
              </a:rPr>
              <a:t>isophote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analysis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57158" y="857232"/>
            <a:ext cx="8572560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600" dirty="0" smtClean="0"/>
              <a:t>1. Position angle of the galaxy NGC 4324 along the radius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37584" y="1728000"/>
            <a:ext cx="6806250" cy="4499224"/>
            <a:chOff x="837584" y="1728000"/>
            <a:chExt cx="6806250" cy="4499224"/>
          </a:xfrm>
        </p:grpSpPr>
        <p:pic>
          <p:nvPicPr>
            <p:cNvPr id="4" name="Рисунок 3" descr="n4324_pa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584" y="1728000"/>
              <a:ext cx="6806250" cy="4252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14744" y="5857892"/>
              <a:ext cx="19288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r, </a:t>
              </a:r>
              <a:r>
                <a:rPr lang="en-US" dirty="0" err="1" smtClean="0"/>
                <a:t>arcsec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357158" y="857232"/>
            <a:ext cx="8572560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600" dirty="0" smtClean="0"/>
              <a:t>2. The isophote </a:t>
            </a:r>
            <a:r>
              <a:rPr lang="en-US" sz="2600" dirty="0" err="1" smtClean="0"/>
              <a:t>ellipticity</a:t>
            </a:r>
            <a:r>
              <a:rPr lang="en-US" sz="2600" dirty="0" smtClean="0"/>
              <a:t> of the galaxy NGC4324 along the radius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Results of the </a:t>
            </a:r>
            <a:r>
              <a:rPr lang="en-US" sz="3600" b="1" dirty="0" err="1" smtClean="0">
                <a:latin typeface="+mj-lt"/>
                <a:ea typeface="+mj-ea"/>
                <a:cs typeface="+mj-cs"/>
              </a:rPr>
              <a:t>isophote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analysis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57224" y="1714488"/>
            <a:ext cx="6806250" cy="4512736"/>
            <a:chOff x="857224" y="1714488"/>
            <a:chExt cx="6806250" cy="4512736"/>
          </a:xfrm>
        </p:grpSpPr>
        <p:pic>
          <p:nvPicPr>
            <p:cNvPr id="4" name="Рисунок 3" descr="n4324_ell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24" y="1714488"/>
              <a:ext cx="6806250" cy="4252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14744" y="5857892"/>
              <a:ext cx="19288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r, </a:t>
              </a:r>
              <a:r>
                <a:rPr lang="en-US" dirty="0" err="1" smtClean="0"/>
                <a:t>arcsec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72560" cy="85724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3. Profile of surface brightness of the galaxy NGC 4324</a:t>
            </a:r>
            <a:endParaRPr lang="ru-RU" sz="2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Results of the </a:t>
            </a:r>
            <a:r>
              <a:rPr lang="en-US" sz="3600" b="1" dirty="0" err="1" smtClean="0">
                <a:latin typeface="+mj-lt"/>
                <a:ea typeface="+mj-ea"/>
                <a:cs typeface="+mj-cs"/>
              </a:rPr>
              <a:t>isophote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analysis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4" descr="n4324r_fulprof.eps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1637796"/>
            <a:ext cx="4791600" cy="479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4639</TotalTime>
  <Words>1225</Words>
  <Application>Microsoft Office PowerPoint</Application>
  <PresentationFormat>Экран (4:3)</PresentationFormat>
  <Paragraphs>124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Circlet of star-forming clumps in NGC 4324 </vt:lpstr>
      <vt:lpstr>NGC  4324</vt:lpstr>
      <vt:lpstr>Molecular gas distribution in NGC  4324</vt:lpstr>
      <vt:lpstr>Observational data</vt:lpstr>
      <vt:lpstr>Kinematics of stars and gas in the NGC 4324</vt:lpstr>
      <vt:lpstr>Kinematics of stars and gas in the NGC 4324</vt:lpstr>
      <vt:lpstr>Слайд 7</vt:lpstr>
      <vt:lpstr>Слайд 8</vt:lpstr>
      <vt:lpstr>3. Profile of surface brightness of the galaxy NGC 4324</vt:lpstr>
      <vt:lpstr>Stellar population properties</vt:lpstr>
      <vt:lpstr>Stellar population properties</vt:lpstr>
      <vt:lpstr>Слайд 12</vt:lpstr>
      <vt:lpstr>Слайд 13</vt:lpstr>
      <vt:lpstr>Слайд 14</vt:lpstr>
      <vt:lpstr>Слайд 15</vt:lpstr>
      <vt:lpstr>Hα-image of the ring in NGC 4324</vt:lpstr>
      <vt:lpstr>Hα-image of the ring in NGC 4324</vt:lpstr>
      <vt:lpstr>[NII]-image of the ring in NGC 4324</vt:lpstr>
      <vt:lpstr>[NII]-image of the ring in NGC 4324</vt:lpstr>
      <vt:lpstr>Hα-image around of the ring in NGC 4324</vt:lpstr>
      <vt:lpstr>[NII]-image around of the ring in NGC 4324</vt:lpstr>
      <vt:lpstr>Distance variations between centers of the clumps</vt:lpstr>
      <vt:lpstr>Distinguish between  HII and DIG regions/clumps</vt:lpstr>
      <vt:lpstr>Distinguish between  HII and DIG regions/clumps</vt:lpstr>
      <vt:lpstr>Variation of gas metallicity along the ring in NGC 4324</vt:lpstr>
      <vt:lpstr>FUV-image of the ring in NGC 4324</vt:lpstr>
      <vt:lpstr>NUV-image of the ring in NGC 4324</vt:lpstr>
      <vt:lpstr>SFR density variations along the ring</vt:lpstr>
      <vt:lpstr>u (SDSS) image of the ring in NGC 4324</vt:lpstr>
      <vt:lpstr>g (SDSS) image of the ring in NGC 4324</vt:lpstr>
      <vt:lpstr>r (SDSS) image of the ring in NGC 4324</vt:lpstr>
      <vt:lpstr>i (SDSS) image of the ring in NGC 4324</vt:lpstr>
      <vt:lpstr>z (SDSS) image of the ring in NGC 4324</vt:lpstr>
      <vt:lpstr>WISE_W4 (22 μm)-image of NGC 4324</vt:lpstr>
      <vt:lpstr>Summary</vt:lpstr>
      <vt:lpstr>Thank you for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текущей работе в рамках проекта VOLGA</dc:title>
  <dc:creator>User</dc:creator>
  <cp:lastModifiedBy>User</cp:lastModifiedBy>
  <cp:revision>458</cp:revision>
  <dcterms:created xsi:type="dcterms:W3CDTF">2015-03-28T14:54:51Z</dcterms:created>
  <dcterms:modified xsi:type="dcterms:W3CDTF">2019-09-26T19:00:52Z</dcterms:modified>
</cp:coreProperties>
</file>